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g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12.jpg" ContentType="image/jp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21.jpg" ContentType="image/jpg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image28.jpg" ContentType="image/jpg"/>
  <Override PartName="/ppt/media/image30.jpg" ContentType="image/jpg"/>
  <Override PartName="/ppt/notesSlides/notesSlide28.xml" ContentType="application/vnd.openxmlformats-officedocument.presentationml.notesSlide+xml"/>
  <Override PartName="/ppt/media/image31.jpg" ContentType="image/jpg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media/image32.jpg" ContentType="image/jpg"/>
  <Override PartName="/ppt/notesSlides/notesSlide31.xml" ContentType="application/vnd.openxmlformats-officedocument.presentationml.notesSlide+xml"/>
  <Override PartName="/ppt/media/image33.jpg" ContentType="image/jpg"/>
  <Override PartName="/ppt/media/image34.jpg" ContentType="image/jpg"/>
  <Override PartName="/ppt/media/image35.jpg" ContentType="image/jpg"/>
  <Override PartName="/ppt/media/image36.jpg" ContentType="image/jpg"/>
  <Override PartName="/ppt/media/image41.jpg" ContentType="image/jpg"/>
  <Override PartName="/ppt/media/image43.jpg" ContentType="image/jpg"/>
  <Override PartName="/ppt/media/image44.jpg" ContentType="image/jpg"/>
  <Override PartName="/ppt/notesSlides/notesSlide32.xml" ContentType="application/vnd.openxmlformats-officedocument.presentationml.notesSlide+xml"/>
  <Override PartName="/ppt/media/image45.jpg" ContentType="image/jpg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  <p:sldMasterId id="2147483677" r:id="rId3"/>
    <p:sldMasterId id="2147483689" r:id="rId4"/>
  </p:sldMasterIdLst>
  <p:notesMasterIdLst>
    <p:notesMasterId r:id="rId65"/>
  </p:notesMasterIdLst>
  <p:sldIdLst>
    <p:sldId id="256" r:id="rId5"/>
    <p:sldId id="257" r:id="rId6"/>
    <p:sldId id="272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326" r:id="rId17"/>
    <p:sldId id="285" r:id="rId18"/>
    <p:sldId id="286" r:id="rId19"/>
    <p:sldId id="288" r:id="rId20"/>
    <p:sldId id="289" r:id="rId21"/>
    <p:sldId id="291" r:id="rId22"/>
    <p:sldId id="292" r:id="rId23"/>
    <p:sldId id="293" r:id="rId24"/>
    <p:sldId id="290" r:id="rId25"/>
    <p:sldId id="294" r:id="rId26"/>
    <p:sldId id="327" r:id="rId27"/>
    <p:sldId id="295" r:id="rId28"/>
    <p:sldId id="296" r:id="rId29"/>
    <p:sldId id="298" r:id="rId30"/>
    <p:sldId id="297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11" r:id="rId41"/>
    <p:sldId id="330" r:id="rId42"/>
    <p:sldId id="329" r:id="rId43"/>
    <p:sldId id="328" r:id="rId44"/>
    <p:sldId id="331" r:id="rId45"/>
    <p:sldId id="312" r:id="rId46"/>
    <p:sldId id="314" r:id="rId47"/>
    <p:sldId id="315" r:id="rId48"/>
    <p:sldId id="316" r:id="rId49"/>
    <p:sldId id="317" r:id="rId50"/>
    <p:sldId id="319" r:id="rId51"/>
    <p:sldId id="335" r:id="rId52"/>
    <p:sldId id="334" r:id="rId53"/>
    <p:sldId id="333" r:id="rId54"/>
    <p:sldId id="332" r:id="rId55"/>
    <p:sldId id="336" r:id="rId56"/>
    <p:sldId id="320" r:id="rId57"/>
    <p:sldId id="321" r:id="rId58"/>
    <p:sldId id="322" r:id="rId59"/>
    <p:sldId id="323" r:id="rId60"/>
    <p:sldId id="324" r:id="rId61"/>
    <p:sldId id="325" r:id="rId62"/>
    <p:sldId id="274" r:id="rId63"/>
    <p:sldId id="271" r:id="rId64"/>
  </p:sldIdLst>
  <p:sldSz cx="12192000" cy="6858000"/>
  <p:notesSz cx="7559675" cy="10691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6" roundtripDataSignature="AMtx7mghkIi509NnivDI5g1xAVKnSJFg0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ADBB"/>
    <a:srgbClr val="DEAFC1"/>
    <a:srgbClr val="FFBEC2"/>
    <a:srgbClr val="4EB8F5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9"/>
    <p:restoredTop sz="94737"/>
  </p:normalViewPr>
  <p:slideViewPr>
    <p:cSldViewPr snapToGrid="0">
      <p:cViewPr varScale="1">
        <p:scale>
          <a:sx n="105" d="100"/>
          <a:sy n="105" d="100"/>
        </p:scale>
        <p:origin x="712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customschemas.google.com/relationships/presentationmetadata" Target="metadata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8" name="Google Shape;1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294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28587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0457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2181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31818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07126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907324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041096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540217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22264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2d2ecb69a3_1_12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2" name="Google Shape;132;g22d2ecb69a3_1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288879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535191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69527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006407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758163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185519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60491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017705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803558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2420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511441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388310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059188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2d2ecb69a3_1_12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2" name="Google Shape;132;g22d2ecb69a3_1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132813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16148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48601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7703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2100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88670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6287" cy="40100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6493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7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8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9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9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2d3c89036f_0_1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g22d3c89036f_0_1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9" name="Google Shape;69;g22d3c89036f_0_1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g22d3c89036f_0_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g22d3c89036f_0_1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2d3c89036f_0_4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525"/>
          </a:p>
        </p:txBody>
      </p:sp>
    </p:spTree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Object">
  <p:cSld name="Content and Objec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2d3c89036f_0_530"/>
          <p:cNvSpPr txBox="1">
            <a:spLocks noGrp="1"/>
          </p:cNvSpPr>
          <p:nvPr>
            <p:ph type="body" idx="1"/>
          </p:nvPr>
        </p:nvSpPr>
        <p:spPr>
          <a:xfrm>
            <a:off x="6232527" y="1825628"/>
            <a:ext cx="5002200" cy="41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6" name="Google Shape;76;g22d3c89036f_0_530"/>
          <p:cNvCxnSpPr/>
          <p:nvPr/>
        </p:nvCxnSpPr>
        <p:spPr>
          <a:xfrm>
            <a:off x="838206" y="1"/>
            <a:ext cx="0" cy="136530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7" name="Google Shape;77;g22d3c89036f_0_530"/>
          <p:cNvSpPr txBox="1">
            <a:spLocks noGrp="1"/>
          </p:cNvSpPr>
          <p:nvPr>
            <p:ph type="title"/>
          </p:nvPr>
        </p:nvSpPr>
        <p:spPr>
          <a:xfrm>
            <a:off x="970723" y="575223"/>
            <a:ext cx="102639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8"/>
              <a:buFont typeface="Calibri"/>
              <a:buNone/>
              <a:defRPr sz="285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g22d3c89036f_0_530"/>
          <p:cNvSpPr txBox="1">
            <a:spLocks noGrp="1"/>
          </p:cNvSpPr>
          <p:nvPr>
            <p:ph type="body" idx="2"/>
          </p:nvPr>
        </p:nvSpPr>
        <p:spPr>
          <a:xfrm>
            <a:off x="967155" y="1825627"/>
            <a:ext cx="5004000" cy="41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351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351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351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351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13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subTitle" idx="1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C4DADB"/>
          </a:solidFill>
        </p:spPr>
        <p:txBody>
          <a:bodyPr wrap="square" lIns="0" tIns="0" rIns="0" bIns="0" rtlCol="0"/>
          <a:lstStyle/>
          <a:p>
            <a:endParaRPr sz="933"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7457" y="685800"/>
            <a:ext cx="4641860" cy="61721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90408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5B7D8B-24E3-C247-B391-9AE890AE7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E24CE1C-4D19-304D-8725-BCE26A408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EBFE26-F6BE-E042-962D-D0488AEF83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35EB52-ACC8-9349-BF7C-B19D1376D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DE9647-BAE7-0945-8941-324705C20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46139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664840-755F-B54D-9A89-6E92076F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94EC25-FFFC-C94F-9251-E2AF3AA20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2DA1E0-D42A-A147-8C03-868DACCB5C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58CE8E-7BD4-B346-9D82-27FE4F100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70ABFD-A653-874A-8C7A-AE29AF7B8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03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29EC1F-9A24-7042-85C7-D940619F5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B960D7-3C14-1E49-9AC9-27E47CCD0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B9E875-7EA9-A241-BADF-EBA7B839A0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287C85-D7AD-6B45-87D4-17A1A9A63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090795-7298-D94E-8727-9DEEE72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9317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A837DB-5FD7-C249-909F-404762B3D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B3881A-7830-0D4A-A8CA-D878046C9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4C330AD-66E5-5144-97DC-3F9BF20CE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5AF64C4-4315-5641-AB69-5C2495254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16C0981-621D-E94F-BC0C-6C6ED0BF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43B03FF-9DDC-9843-8E31-DBACACFEC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3718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2207DE-0EED-2147-B496-D9842C3EC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1E1BB2-6DF7-0A47-B52C-41822A709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094BCE9-202A-2A4D-A6B4-6BEE27E4E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9F9069D-B8E7-4C4A-87C0-999D95B5B8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CEAD101-3A01-104B-842C-50F5D2EBF1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069F879-AF52-2D47-BE86-7D3C3F4DB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75B9945-3FFD-4140-9F6F-D8FDD7E22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6A41EFE-1DF0-684D-88EA-CC4689E25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831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F96B9C-7F1B-8249-A66D-E483F083A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BA5A954-6EE7-1043-B252-11C9082EBD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27AF950-425E-1F44-BE18-AA2A91092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EE6B573-56FA-3F43-A358-E99B6547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70189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C256EB4-8859-FA49-9BF4-FD13440C1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AE021A8-7041-AB41-B841-B8B22A05B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B64D8D4-D400-644E-816A-C3F2EC3A0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4111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BA1E38-2D24-DB45-8C26-F182BDB8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86FEAC-88F4-284F-B739-CFF082B6F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EFCF09B-2E42-104D-BE40-1895B2D45F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C2B453C-9CE6-B44C-84F0-00E85A3CB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5422B89-4BB0-A04C-967E-101384AF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945B4E9-78D1-E04F-A31F-91584FC9D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69638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1E1D40-0D8B-7D40-8296-80DB01A91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BA896D0-7853-C144-89E7-158C628707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6203D91-74EA-6D4B-9FF0-60483886C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66F3A22-A47E-9D4A-9170-00D9E92B1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CA1F0C8-0A97-6F4A-ABC2-0C6130679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1EC3EC4-5EBB-B242-8AA0-FDF99E96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08494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56CEF4-5C15-0C48-AD43-8D19D710D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A5649C8-BF7A-9445-B633-231C533396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7EBDBE-52DB-744B-908D-CFB016874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FFC4D9-4E44-E248-9C77-F8E415A7D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CECCAA-E80B-8A4B-912E-341F3D466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20188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5048E51-A57C-F449-9593-A337AF2E44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7CC8791-32C6-DB4C-81D3-246FA58AB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C0D1E1-10F6-AB4B-A246-71803BDE0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C7D50-2744-AC4E-8176-63C13826F8E1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E436512-5F38-BD4D-8AE6-10160BD51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F32EEF-D90D-F44F-AAF2-64516213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C9C4C-8FA6-1740-BC21-3550E8E140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452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B742EF-57B9-D348-8159-91B58EDB1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E870C4F-A34F-5243-8A18-AE9EAE331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B6176EB-E3EA-E743-BB04-222A00CA9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4D00EF-BC46-0C41-94D6-530C15CB6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5D4D5B-EB74-F541-85B8-4C31E0EB6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8286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3A227F-BE77-5E40-A79D-8C8B6BAC6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2619B6-A7AB-B440-BC03-C8D6A82D3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7A2D29-013C-A046-BFBB-B75E2FB3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3A6D7E-E430-6548-92F0-9DE9DAC99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0F5D46-84B0-A84C-970E-0B30081C1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12909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FD82C6-3DBD-1F42-8138-A3EB8525E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C5371A2-B565-2C4E-B5EC-B7492939D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01F88B-0F15-B143-BFCB-F427BEADE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79B9BEE-AC56-454D-808C-9D16B32D7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E049E1E-1F4A-074E-A098-B2A1D247A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61266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A36C74-B5A7-CA4B-A0B0-18F597D04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7D93E9-A12E-BF48-9060-6BE9F3E75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2C4E49-8ADD-344B-8813-90CB31767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7CCCD04-D488-EC4D-ABC7-313D11E9D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71A10C1-E1F4-9449-95C9-CDF6A8358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66B4028-7A5A-ED4B-8182-E0A567738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12889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6C2A48-BDF7-1D45-B3FC-0F9B4D3CB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D802160-A3A2-8F4B-AEDB-02C6D8B39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F1A615D-E45B-BA4E-B784-2D70FC300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93E787E-E691-6640-97A8-5AD9C4681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CC78803-50B9-2F44-A872-64C3EFC647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62BBA0F-1A1F-EF45-AA6E-7D5F9429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8F830E5-7B7B-CC4A-ADD9-118D80E6D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4E35A60-9860-624D-931F-19E6F4A79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40662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D1A859-5DDA-B74A-8261-02374C8E6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816E8F6-409E-D249-9450-52AEE4A6E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E6BD86F-149C-2643-9E1F-A147EEF75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203191-BA6D-3A4F-B195-06DB92C2D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82476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6AD1882-B768-224B-9BFA-A248CBA3B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8D89F44-0E12-FE4D-A7D7-E9DA219BF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166A603-B8FD-4442-A919-36255756D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4781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26DEC6-EF13-7E40-BD0D-C5413A60D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FD0D60-B28D-EA4B-A134-DDC29D657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896E392-0924-F447-86F2-847C78BEA8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3566ECC-5344-494F-B4E6-D5D5AFE539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B34659A-DB89-194B-A049-15970F7C4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A1CDEBD-56F6-0B44-98EB-2CF9EBE86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69900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0B982F-1136-054E-8824-CD6DC190F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5490229-4D85-F944-AF65-2874457FE8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953EABF-B6DC-364A-94BE-E975F3528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37E6D69-FE22-D54D-A284-1B0DCF91A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4F56AA3-B912-CB48-9771-196740501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417D48C-7868-5A45-8E00-181572CAA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89919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97FDA5-A693-E343-8419-D1D82B66F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335E775-54EB-7F48-835B-AA5726C13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E2439D-2BFB-8442-BEBD-1804B91A39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DFECF0-CB8C-3A4C-835A-F4D65C10C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218039-C2D0-7F47-96FA-839C4C87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11202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6E57B2D-D97D-6847-8C6A-4129DC23BF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979DB3D-22ED-4441-89B1-64AD9DD9E2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6911C2-8C7A-984C-9152-4BF3A062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7BA37-56B1-EB45-B8EB-1F2BB434455F}" type="datetimeFigureOut">
              <a:rPr lang="it-IT" smtClean="0"/>
              <a:t>19/03/24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76960F-771A-4F49-BC31-A0560F830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9F28F0-8290-7A45-8D48-9EB2CE948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77474-0C06-E746-9124-49708FB7A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401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3"/>
          <p:cNvSpPr txBox="1">
            <a:spLocks noGrp="1"/>
          </p:cNvSpPr>
          <p:nvPr>
            <p:ph type="subTitle" idx="1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F41E976-4588-6B4B-89BC-CFB8DE0C4A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63333"/>
          <a:stretch/>
        </p:blipFill>
        <p:spPr>
          <a:xfrm>
            <a:off x="0" y="4343400"/>
            <a:ext cx="12192000" cy="25146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21A7C53-4E4A-5C4F-BD37-2DA942C29C2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728041" y="-175489"/>
            <a:ext cx="6735317" cy="673531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CD5730E-D6D2-E34F-A849-255B2E9DD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r="14770"/>
          <a:stretch/>
        </p:blipFill>
        <p:spPr>
          <a:xfrm>
            <a:off x="-300" y="0"/>
            <a:ext cx="10391209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166FBA0-34C3-BF45-932E-E69DD2A92AF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162605" y="5095285"/>
            <a:ext cx="2280227" cy="228022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70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508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E34E740-D028-9D41-B371-AA0FB12DB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1534BFA-E7CA-2142-8AE0-0BCD4230DB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159D430-59BA-5048-9A58-82B65EF30F3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162605" y="5095285"/>
            <a:ext cx="2280227" cy="228022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D4311DA-45B3-0148-A1DC-76357908C17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4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1E049AC-994B-5948-B422-3E5D6F94F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51495C6-1721-3F4E-8BD6-56AB3A9B807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152505" y="5633929"/>
            <a:ext cx="1886989" cy="95359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4AFB2E1-4B05-834F-8628-9AE5C6A037A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819813" y="1225843"/>
            <a:ext cx="4552372" cy="455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70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4;g22d2ecb69a3_1_123">
            <a:extLst>
              <a:ext uri="{FF2B5EF4-FFF2-40B4-BE49-F238E27FC236}">
                <a16:creationId xmlns:a16="http://schemas.microsoft.com/office/drawing/2014/main" id="{77C7A63B-E2C3-C23D-94F6-0A10AEE4267D}"/>
              </a:ext>
            </a:extLst>
          </p:cNvPr>
          <p:cNvSpPr txBox="1"/>
          <p:nvPr/>
        </p:nvSpPr>
        <p:spPr>
          <a:xfrm>
            <a:off x="1812000" y="3087825"/>
            <a:ext cx="8568000" cy="68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rgbClr val="0070C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CONSUMO IDRICO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EAE50F5-7CEB-BA8D-B6AD-5CADFCB442BC}"/>
              </a:ext>
            </a:extLst>
          </p:cNvPr>
          <p:cNvSpPr txBox="1"/>
          <p:nvPr/>
        </p:nvSpPr>
        <p:spPr>
          <a:xfrm>
            <a:off x="4728275" y="3770175"/>
            <a:ext cx="1367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4EB8F5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Diretto</a:t>
            </a:r>
            <a:endParaRPr lang="it-IT" sz="2800" b="1" dirty="0">
              <a:solidFill>
                <a:srgbClr val="4EB8F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494C1E-568B-9994-75FA-B11DCAF67BDE}"/>
              </a:ext>
            </a:extLst>
          </p:cNvPr>
          <p:cNvSpPr txBox="1"/>
          <p:nvPr/>
        </p:nvSpPr>
        <p:spPr>
          <a:xfrm>
            <a:off x="6186412" y="3770175"/>
            <a:ext cx="16712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4EB8F5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Indiretto</a:t>
            </a:r>
            <a:endParaRPr lang="it-IT" sz="2800" b="1" dirty="0">
              <a:solidFill>
                <a:srgbClr val="4EB8F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CC5A8073-ED55-292F-339E-C514ED51A49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781" y="0"/>
            <a:ext cx="910107" cy="1424516"/>
          </a:xfrm>
          <a:prstGeom prst="rect">
            <a:avLst/>
          </a:prstGeom>
        </p:spPr>
      </p:pic>
      <p:pic>
        <p:nvPicPr>
          <p:cNvPr id="5" name="object 3">
            <a:extLst>
              <a:ext uri="{FF2B5EF4-FFF2-40B4-BE49-F238E27FC236}">
                <a16:creationId xmlns:a16="http://schemas.microsoft.com/office/drawing/2014/main" id="{9D76C887-DFDA-293C-F297-EB33BCD0C25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06108" y="497451"/>
            <a:ext cx="1390598" cy="92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87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4;g22d2ecb69a3_1_123">
            <a:extLst>
              <a:ext uri="{FF2B5EF4-FFF2-40B4-BE49-F238E27FC236}">
                <a16:creationId xmlns:a16="http://schemas.microsoft.com/office/drawing/2014/main" id="{77C7A63B-E2C3-C23D-94F6-0A10AEE4267D}"/>
              </a:ext>
            </a:extLst>
          </p:cNvPr>
          <p:cNvSpPr txBox="1"/>
          <p:nvPr/>
        </p:nvSpPr>
        <p:spPr>
          <a:xfrm>
            <a:off x="1812000" y="3087825"/>
            <a:ext cx="8568000" cy="68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rgbClr val="0070C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CONSUMO IDRICO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EAE50F5-7CEB-BA8D-B6AD-5CADFCB442BC}"/>
              </a:ext>
            </a:extLst>
          </p:cNvPr>
          <p:cNvSpPr txBox="1"/>
          <p:nvPr/>
        </p:nvSpPr>
        <p:spPr>
          <a:xfrm>
            <a:off x="4728275" y="3770175"/>
            <a:ext cx="1367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4EB8F5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Diretto</a:t>
            </a:r>
            <a:endParaRPr lang="it-IT" sz="2800" b="1" dirty="0">
              <a:solidFill>
                <a:srgbClr val="4EB8F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494C1E-568B-9994-75FA-B11DCAF67BDE}"/>
              </a:ext>
            </a:extLst>
          </p:cNvPr>
          <p:cNvSpPr txBox="1"/>
          <p:nvPr/>
        </p:nvSpPr>
        <p:spPr>
          <a:xfrm>
            <a:off x="6186412" y="3770175"/>
            <a:ext cx="16712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4EB8F5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Indiretto</a:t>
            </a:r>
            <a:endParaRPr lang="it-IT" sz="2800" b="1" dirty="0">
              <a:solidFill>
                <a:srgbClr val="4EB8F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CC5A8073-ED55-292F-339E-C514ED51A49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781" y="0"/>
            <a:ext cx="910107" cy="1424516"/>
          </a:xfrm>
          <a:prstGeom prst="rect">
            <a:avLst/>
          </a:prstGeom>
        </p:spPr>
      </p:pic>
      <p:pic>
        <p:nvPicPr>
          <p:cNvPr id="5" name="object 3">
            <a:extLst>
              <a:ext uri="{FF2B5EF4-FFF2-40B4-BE49-F238E27FC236}">
                <a16:creationId xmlns:a16="http://schemas.microsoft.com/office/drawing/2014/main" id="{9D76C887-DFDA-293C-F297-EB33BCD0C25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06108" y="497451"/>
            <a:ext cx="1390598" cy="927065"/>
          </a:xfrm>
          <a:prstGeom prst="rect">
            <a:avLst/>
          </a:prstGeom>
        </p:spPr>
      </p:pic>
      <p:pic>
        <p:nvPicPr>
          <p:cNvPr id="7" name="object 5">
            <a:extLst>
              <a:ext uri="{FF2B5EF4-FFF2-40B4-BE49-F238E27FC236}">
                <a16:creationId xmlns:a16="http://schemas.microsoft.com/office/drawing/2014/main" id="{60230E7F-6C6A-14A5-0CAD-9869052104B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316" y="2356857"/>
            <a:ext cx="1723177" cy="1461933"/>
          </a:xfrm>
          <a:prstGeom prst="rect">
            <a:avLst/>
          </a:prstGeom>
        </p:spPr>
      </p:pic>
      <p:pic>
        <p:nvPicPr>
          <p:cNvPr id="8" name="object 6">
            <a:extLst>
              <a:ext uri="{FF2B5EF4-FFF2-40B4-BE49-F238E27FC236}">
                <a16:creationId xmlns:a16="http://schemas.microsoft.com/office/drawing/2014/main" id="{1771487C-C88B-04EE-B40B-2B59297E020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45086" y="2624292"/>
            <a:ext cx="1954334" cy="92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79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4;g22d2ecb69a3_1_123">
            <a:extLst>
              <a:ext uri="{FF2B5EF4-FFF2-40B4-BE49-F238E27FC236}">
                <a16:creationId xmlns:a16="http://schemas.microsoft.com/office/drawing/2014/main" id="{77C7A63B-E2C3-C23D-94F6-0A10AEE4267D}"/>
              </a:ext>
            </a:extLst>
          </p:cNvPr>
          <p:cNvSpPr txBox="1"/>
          <p:nvPr/>
        </p:nvSpPr>
        <p:spPr>
          <a:xfrm>
            <a:off x="1812000" y="3087825"/>
            <a:ext cx="8568000" cy="68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rgbClr val="0070C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CONSUMO IDRICO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EAE50F5-7CEB-BA8D-B6AD-5CADFCB442BC}"/>
              </a:ext>
            </a:extLst>
          </p:cNvPr>
          <p:cNvSpPr txBox="1"/>
          <p:nvPr/>
        </p:nvSpPr>
        <p:spPr>
          <a:xfrm>
            <a:off x="4728275" y="3770175"/>
            <a:ext cx="1367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4EB8F5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Diretto</a:t>
            </a:r>
            <a:endParaRPr lang="it-IT" sz="2800" b="1" dirty="0">
              <a:solidFill>
                <a:srgbClr val="4EB8F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494C1E-568B-9994-75FA-B11DCAF67BDE}"/>
              </a:ext>
            </a:extLst>
          </p:cNvPr>
          <p:cNvSpPr txBox="1"/>
          <p:nvPr/>
        </p:nvSpPr>
        <p:spPr>
          <a:xfrm>
            <a:off x="6186412" y="3770175"/>
            <a:ext cx="16712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4EB8F5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Indiretto</a:t>
            </a:r>
            <a:endParaRPr lang="it-IT" sz="2800" b="1" dirty="0">
              <a:solidFill>
                <a:srgbClr val="4EB8F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CC5A8073-ED55-292F-339E-C514ED51A49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781" y="0"/>
            <a:ext cx="910107" cy="1424516"/>
          </a:xfrm>
          <a:prstGeom prst="rect">
            <a:avLst/>
          </a:prstGeom>
        </p:spPr>
      </p:pic>
      <p:pic>
        <p:nvPicPr>
          <p:cNvPr id="5" name="object 3">
            <a:extLst>
              <a:ext uri="{FF2B5EF4-FFF2-40B4-BE49-F238E27FC236}">
                <a16:creationId xmlns:a16="http://schemas.microsoft.com/office/drawing/2014/main" id="{9D76C887-DFDA-293C-F297-EB33BCD0C25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06108" y="497451"/>
            <a:ext cx="1390598" cy="927065"/>
          </a:xfrm>
          <a:prstGeom prst="rect">
            <a:avLst/>
          </a:prstGeom>
        </p:spPr>
      </p:pic>
      <p:pic>
        <p:nvPicPr>
          <p:cNvPr id="7" name="object 5">
            <a:extLst>
              <a:ext uri="{FF2B5EF4-FFF2-40B4-BE49-F238E27FC236}">
                <a16:creationId xmlns:a16="http://schemas.microsoft.com/office/drawing/2014/main" id="{60230E7F-6C6A-14A5-0CAD-9869052104B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316" y="2356857"/>
            <a:ext cx="1723177" cy="1461933"/>
          </a:xfrm>
          <a:prstGeom prst="rect">
            <a:avLst/>
          </a:prstGeom>
        </p:spPr>
      </p:pic>
      <p:pic>
        <p:nvPicPr>
          <p:cNvPr id="8" name="object 6">
            <a:extLst>
              <a:ext uri="{FF2B5EF4-FFF2-40B4-BE49-F238E27FC236}">
                <a16:creationId xmlns:a16="http://schemas.microsoft.com/office/drawing/2014/main" id="{1771487C-C88B-04EE-B40B-2B59297E020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45086" y="2624292"/>
            <a:ext cx="1954334" cy="927065"/>
          </a:xfrm>
          <a:prstGeom prst="rect">
            <a:avLst/>
          </a:prstGeom>
        </p:spPr>
      </p:pic>
      <p:pic>
        <p:nvPicPr>
          <p:cNvPr id="9" name="object 7">
            <a:extLst>
              <a:ext uri="{FF2B5EF4-FFF2-40B4-BE49-F238E27FC236}">
                <a16:creationId xmlns:a16="http://schemas.microsoft.com/office/drawing/2014/main" id="{2BFA9AF3-D496-5F53-4951-CF8E059F131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48632" y="4352141"/>
            <a:ext cx="956844" cy="1332850"/>
          </a:xfrm>
          <a:prstGeom prst="rect">
            <a:avLst/>
          </a:prstGeom>
        </p:spPr>
      </p:pic>
      <p:pic>
        <p:nvPicPr>
          <p:cNvPr id="10" name="object 8">
            <a:extLst>
              <a:ext uri="{FF2B5EF4-FFF2-40B4-BE49-F238E27FC236}">
                <a16:creationId xmlns:a16="http://schemas.microsoft.com/office/drawing/2014/main" id="{7BB1527E-7572-6BF4-41AE-BFBBCA90201E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665816" y="4215322"/>
            <a:ext cx="1671229" cy="194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04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4;g22d2ecb69a3_1_123">
            <a:extLst>
              <a:ext uri="{FF2B5EF4-FFF2-40B4-BE49-F238E27FC236}">
                <a16:creationId xmlns:a16="http://schemas.microsoft.com/office/drawing/2014/main" id="{77C7A63B-E2C3-C23D-94F6-0A10AEE4267D}"/>
              </a:ext>
            </a:extLst>
          </p:cNvPr>
          <p:cNvSpPr txBox="1"/>
          <p:nvPr/>
        </p:nvSpPr>
        <p:spPr>
          <a:xfrm>
            <a:off x="1812000" y="3087825"/>
            <a:ext cx="8568000" cy="68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rgbClr val="0070C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CONSUMO IDRICO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EAE50F5-7CEB-BA8D-B6AD-5CADFCB442BC}"/>
              </a:ext>
            </a:extLst>
          </p:cNvPr>
          <p:cNvSpPr txBox="1"/>
          <p:nvPr/>
        </p:nvSpPr>
        <p:spPr>
          <a:xfrm>
            <a:off x="4728275" y="3770175"/>
            <a:ext cx="1367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4EB8F5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Diretto</a:t>
            </a:r>
            <a:endParaRPr lang="it-IT" sz="2800" b="1" dirty="0">
              <a:solidFill>
                <a:srgbClr val="4EB8F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494C1E-568B-9994-75FA-B11DCAF67BDE}"/>
              </a:ext>
            </a:extLst>
          </p:cNvPr>
          <p:cNvSpPr txBox="1"/>
          <p:nvPr/>
        </p:nvSpPr>
        <p:spPr>
          <a:xfrm>
            <a:off x="6186412" y="3770175"/>
            <a:ext cx="16712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4EB8F5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Indiretto</a:t>
            </a:r>
            <a:endParaRPr lang="it-IT" sz="2800" b="1" dirty="0">
              <a:solidFill>
                <a:srgbClr val="4EB8F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CC5A8073-ED55-292F-339E-C514ED51A49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781" y="0"/>
            <a:ext cx="910107" cy="1424516"/>
          </a:xfrm>
          <a:prstGeom prst="rect">
            <a:avLst/>
          </a:prstGeom>
        </p:spPr>
      </p:pic>
      <p:pic>
        <p:nvPicPr>
          <p:cNvPr id="5" name="object 3">
            <a:extLst>
              <a:ext uri="{FF2B5EF4-FFF2-40B4-BE49-F238E27FC236}">
                <a16:creationId xmlns:a16="http://schemas.microsoft.com/office/drawing/2014/main" id="{9D76C887-DFDA-293C-F297-EB33BCD0C25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06108" y="497451"/>
            <a:ext cx="1390598" cy="927065"/>
          </a:xfrm>
          <a:prstGeom prst="rect">
            <a:avLst/>
          </a:prstGeom>
        </p:spPr>
      </p:pic>
      <p:pic>
        <p:nvPicPr>
          <p:cNvPr id="7" name="object 5">
            <a:extLst>
              <a:ext uri="{FF2B5EF4-FFF2-40B4-BE49-F238E27FC236}">
                <a16:creationId xmlns:a16="http://schemas.microsoft.com/office/drawing/2014/main" id="{60230E7F-6C6A-14A5-0CAD-9869052104B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316" y="2356857"/>
            <a:ext cx="1723177" cy="1461933"/>
          </a:xfrm>
          <a:prstGeom prst="rect">
            <a:avLst/>
          </a:prstGeom>
        </p:spPr>
      </p:pic>
      <p:pic>
        <p:nvPicPr>
          <p:cNvPr id="8" name="object 6">
            <a:extLst>
              <a:ext uri="{FF2B5EF4-FFF2-40B4-BE49-F238E27FC236}">
                <a16:creationId xmlns:a16="http://schemas.microsoft.com/office/drawing/2014/main" id="{1771487C-C88B-04EE-B40B-2B59297E020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45086" y="2624292"/>
            <a:ext cx="1954334" cy="927065"/>
          </a:xfrm>
          <a:prstGeom prst="rect">
            <a:avLst/>
          </a:prstGeom>
        </p:spPr>
      </p:pic>
      <p:pic>
        <p:nvPicPr>
          <p:cNvPr id="9" name="object 7">
            <a:extLst>
              <a:ext uri="{FF2B5EF4-FFF2-40B4-BE49-F238E27FC236}">
                <a16:creationId xmlns:a16="http://schemas.microsoft.com/office/drawing/2014/main" id="{2BFA9AF3-D496-5F53-4951-CF8E059F131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48632" y="4352141"/>
            <a:ext cx="956844" cy="1332850"/>
          </a:xfrm>
          <a:prstGeom prst="rect">
            <a:avLst/>
          </a:prstGeom>
        </p:spPr>
      </p:pic>
      <p:pic>
        <p:nvPicPr>
          <p:cNvPr id="10" name="object 8">
            <a:extLst>
              <a:ext uri="{FF2B5EF4-FFF2-40B4-BE49-F238E27FC236}">
                <a16:creationId xmlns:a16="http://schemas.microsoft.com/office/drawing/2014/main" id="{7BB1527E-7572-6BF4-41AE-BFBBCA90201E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665816" y="4215322"/>
            <a:ext cx="1671229" cy="1943974"/>
          </a:xfrm>
          <a:prstGeom prst="rect">
            <a:avLst/>
          </a:prstGeom>
        </p:spPr>
      </p:pic>
      <p:grpSp>
        <p:nvGrpSpPr>
          <p:cNvPr id="11" name="object 9">
            <a:extLst>
              <a:ext uri="{FF2B5EF4-FFF2-40B4-BE49-F238E27FC236}">
                <a16:creationId xmlns:a16="http://schemas.microsoft.com/office/drawing/2014/main" id="{EB1E9B7D-D0BC-0FA3-7611-6A463F25CBD4}"/>
              </a:ext>
            </a:extLst>
          </p:cNvPr>
          <p:cNvGrpSpPr/>
          <p:nvPr/>
        </p:nvGrpSpPr>
        <p:grpSpPr>
          <a:xfrm>
            <a:off x="8321669" y="474917"/>
            <a:ext cx="3100581" cy="1490450"/>
            <a:chOff x="12087758" y="842695"/>
            <a:chExt cx="5330190" cy="2562225"/>
          </a:xfrm>
        </p:grpSpPr>
        <p:pic>
          <p:nvPicPr>
            <p:cNvPr id="12" name="object 10">
              <a:extLst>
                <a:ext uri="{FF2B5EF4-FFF2-40B4-BE49-F238E27FC236}">
                  <a16:creationId xmlns:a16="http://schemas.microsoft.com/office/drawing/2014/main" id="{BCBA0D3A-39A4-C5D2-03E2-BBD3C413BE75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087758" y="842695"/>
              <a:ext cx="3590939" cy="2562215"/>
            </a:xfrm>
            <a:prstGeom prst="rect">
              <a:avLst/>
            </a:prstGeom>
          </p:spPr>
        </p:pic>
        <p:pic>
          <p:nvPicPr>
            <p:cNvPr id="13" name="object 11">
              <a:extLst>
                <a:ext uri="{FF2B5EF4-FFF2-40B4-BE49-F238E27FC236}">
                  <a16:creationId xmlns:a16="http://schemas.microsoft.com/office/drawing/2014/main" id="{108A37A1-3E60-AA5D-4B23-1AD26D9CBC0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607680" y="1615290"/>
              <a:ext cx="1809749" cy="1466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6032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4;g22d2ecb69a3_1_123">
            <a:extLst>
              <a:ext uri="{FF2B5EF4-FFF2-40B4-BE49-F238E27FC236}">
                <a16:creationId xmlns:a16="http://schemas.microsoft.com/office/drawing/2014/main" id="{77C7A63B-E2C3-C23D-94F6-0A10AEE4267D}"/>
              </a:ext>
            </a:extLst>
          </p:cNvPr>
          <p:cNvSpPr txBox="1"/>
          <p:nvPr/>
        </p:nvSpPr>
        <p:spPr>
          <a:xfrm>
            <a:off x="1812000" y="3087825"/>
            <a:ext cx="8568000" cy="68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rgbClr val="0070C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CONSUMO IDRICO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EAE50F5-7CEB-BA8D-B6AD-5CADFCB442BC}"/>
              </a:ext>
            </a:extLst>
          </p:cNvPr>
          <p:cNvSpPr txBox="1"/>
          <p:nvPr/>
        </p:nvSpPr>
        <p:spPr>
          <a:xfrm>
            <a:off x="4728275" y="3770175"/>
            <a:ext cx="1367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4EB8F5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Diretto</a:t>
            </a:r>
            <a:endParaRPr lang="it-IT" sz="2800" b="1" dirty="0">
              <a:solidFill>
                <a:srgbClr val="4EB8F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494C1E-568B-9994-75FA-B11DCAF67BDE}"/>
              </a:ext>
            </a:extLst>
          </p:cNvPr>
          <p:cNvSpPr txBox="1"/>
          <p:nvPr/>
        </p:nvSpPr>
        <p:spPr>
          <a:xfrm>
            <a:off x="6186412" y="3770175"/>
            <a:ext cx="16712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4EB8F5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Indiretto</a:t>
            </a:r>
            <a:endParaRPr lang="it-IT" sz="2800" b="1" dirty="0">
              <a:solidFill>
                <a:srgbClr val="4EB8F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CC5A8073-ED55-292F-339E-C514ED51A49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781" y="0"/>
            <a:ext cx="910107" cy="1424516"/>
          </a:xfrm>
          <a:prstGeom prst="rect">
            <a:avLst/>
          </a:prstGeom>
        </p:spPr>
      </p:pic>
      <p:pic>
        <p:nvPicPr>
          <p:cNvPr id="5" name="object 3">
            <a:extLst>
              <a:ext uri="{FF2B5EF4-FFF2-40B4-BE49-F238E27FC236}">
                <a16:creationId xmlns:a16="http://schemas.microsoft.com/office/drawing/2014/main" id="{9D76C887-DFDA-293C-F297-EB33BCD0C25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06108" y="497451"/>
            <a:ext cx="1390598" cy="927065"/>
          </a:xfrm>
          <a:prstGeom prst="rect">
            <a:avLst/>
          </a:prstGeom>
        </p:spPr>
      </p:pic>
      <p:pic>
        <p:nvPicPr>
          <p:cNvPr id="7" name="object 5">
            <a:extLst>
              <a:ext uri="{FF2B5EF4-FFF2-40B4-BE49-F238E27FC236}">
                <a16:creationId xmlns:a16="http://schemas.microsoft.com/office/drawing/2014/main" id="{60230E7F-6C6A-14A5-0CAD-9869052104B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316" y="2356857"/>
            <a:ext cx="1723177" cy="1461933"/>
          </a:xfrm>
          <a:prstGeom prst="rect">
            <a:avLst/>
          </a:prstGeom>
        </p:spPr>
      </p:pic>
      <p:pic>
        <p:nvPicPr>
          <p:cNvPr id="8" name="object 6">
            <a:extLst>
              <a:ext uri="{FF2B5EF4-FFF2-40B4-BE49-F238E27FC236}">
                <a16:creationId xmlns:a16="http://schemas.microsoft.com/office/drawing/2014/main" id="{1771487C-C88B-04EE-B40B-2B59297E020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45086" y="2624292"/>
            <a:ext cx="1954334" cy="927065"/>
          </a:xfrm>
          <a:prstGeom prst="rect">
            <a:avLst/>
          </a:prstGeom>
        </p:spPr>
      </p:pic>
      <p:pic>
        <p:nvPicPr>
          <p:cNvPr id="9" name="object 7">
            <a:extLst>
              <a:ext uri="{FF2B5EF4-FFF2-40B4-BE49-F238E27FC236}">
                <a16:creationId xmlns:a16="http://schemas.microsoft.com/office/drawing/2014/main" id="{2BFA9AF3-D496-5F53-4951-CF8E059F131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48632" y="4352141"/>
            <a:ext cx="956844" cy="1332850"/>
          </a:xfrm>
          <a:prstGeom prst="rect">
            <a:avLst/>
          </a:prstGeom>
        </p:spPr>
      </p:pic>
      <p:pic>
        <p:nvPicPr>
          <p:cNvPr id="10" name="object 8">
            <a:extLst>
              <a:ext uri="{FF2B5EF4-FFF2-40B4-BE49-F238E27FC236}">
                <a16:creationId xmlns:a16="http://schemas.microsoft.com/office/drawing/2014/main" id="{7BB1527E-7572-6BF4-41AE-BFBBCA90201E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665816" y="4215322"/>
            <a:ext cx="1671229" cy="1943974"/>
          </a:xfrm>
          <a:prstGeom prst="rect">
            <a:avLst/>
          </a:prstGeom>
        </p:spPr>
      </p:pic>
      <p:grpSp>
        <p:nvGrpSpPr>
          <p:cNvPr id="11" name="object 9">
            <a:extLst>
              <a:ext uri="{FF2B5EF4-FFF2-40B4-BE49-F238E27FC236}">
                <a16:creationId xmlns:a16="http://schemas.microsoft.com/office/drawing/2014/main" id="{EB1E9B7D-D0BC-0FA3-7611-6A463F25CBD4}"/>
              </a:ext>
            </a:extLst>
          </p:cNvPr>
          <p:cNvGrpSpPr/>
          <p:nvPr/>
        </p:nvGrpSpPr>
        <p:grpSpPr>
          <a:xfrm>
            <a:off x="8321669" y="474917"/>
            <a:ext cx="3100581" cy="1490450"/>
            <a:chOff x="12087758" y="842695"/>
            <a:chExt cx="5330190" cy="2562225"/>
          </a:xfrm>
        </p:grpSpPr>
        <p:pic>
          <p:nvPicPr>
            <p:cNvPr id="12" name="object 10">
              <a:extLst>
                <a:ext uri="{FF2B5EF4-FFF2-40B4-BE49-F238E27FC236}">
                  <a16:creationId xmlns:a16="http://schemas.microsoft.com/office/drawing/2014/main" id="{BCBA0D3A-39A4-C5D2-03E2-BBD3C413BE75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087758" y="842695"/>
              <a:ext cx="3590939" cy="2562215"/>
            </a:xfrm>
            <a:prstGeom prst="rect">
              <a:avLst/>
            </a:prstGeom>
          </p:spPr>
        </p:pic>
        <p:pic>
          <p:nvPicPr>
            <p:cNvPr id="13" name="object 11">
              <a:extLst>
                <a:ext uri="{FF2B5EF4-FFF2-40B4-BE49-F238E27FC236}">
                  <a16:creationId xmlns:a16="http://schemas.microsoft.com/office/drawing/2014/main" id="{108A37A1-3E60-AA5D-4B23-1AD26D9CBC0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607680" y="1615290"/>
              <a:ext cx="1809749" cy="1466846"/>
            </a:xfrm>
            <a:prstGeom prst="rect">
              <a:avLst/>
            </a:prstGeom>
          </p:spPr>
        </p:pic>
      </p:grpSp>
      <p:pic>
        <p:nvPicPr>
          <p:cNvPr id="14" name="object 10">
            <a:extLst>
              <a:ext uri="{FF2B5EF4-FFF2-40B4-BE49-F238E27FC236}">
                <a16:creationId xmlns:a16="http://schemas.microsoft.com/office/drawing/2014/main" id="{7C2B426B-BE75-7D42-AB2D-EB3EB8F7EA4A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728135" y="2539364"/>
            <a:ext cx="1877054" cy="907879"/>
          </a:xfrm>
          <a:prstGeom prst="rect">
            <a:avLst/>
          </a:prstGeom>
        </p:spPr>
      </p:pic>
      <p:pic>
        <p:nvPicPr>
          <p:cNvPr id="15" name="object 12">
            <a:extLst>
              <a:ext uri="{FF2B5EF4-FFF2-40B4-BE49-F238E27FC236}">
                <a16:creationId xmlns:a16="http://schemas.microsoft.com/office/drawing/2014/main" id="{1FBB3F67-22DF-C0D5-6C5D-C4C75B2E0320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723276" y="3101871"/>
            <a:ext cx="1476015" cy="108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89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4;g22d2ecb69a3_1_123">
            <a:extLst>
              <a:ext uri="{FF2B5EF4-FFF2-40B4-BE49-F238E27FC236}">
                <a16:creationId xmlns:a16="http://schemas.microsoft.com/office/drawing/2014/main" id="{77C7A63B-E2C3-C23D-94F6-0A10AEE4267D}"/>
              </a:ext>
            </a:extLst>
          </p:cNvPr>
          <p:cNvSpPr txBox="1"/>
          <p:nvPr/>
        </p:nvSpPr>
        <p:spPr>
          <a:xfrm>
            <a:off x="1812000" y="3087825"/>
            <a:ext cx="8568000" cy="68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rgbClr val="0070C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CONSUMO IDRICO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EAE50F5-7CEB-BA8D-B6AD-5CADFCB442BC}"/>
              </a:ext>
            </a:extLst>
          </p:cNvPr>
          <p:cNvSpPr txBox="1"/>
          <p:nvPr/>
        </p:nvSpPr>
        <p:spPr>
          <a:xfrm>
            <a:off x="4728275" y="3770175"/>
            <a:ext cx="1367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4EB8F5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Diretto</a:t>
            </a:r>
            <a:endParaRPr lang="it-IT" sz="2800" b="1" dirty="0">
              <a:solidFill>
                <a:srgbClr val="4EB8F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494C1E-568B-9994-75FA-B11DCAF67BDE}"/>
              </a:ext>
            </a:extLst>
          </p:cNvPr>
          <p:cNvSpPr txBox="1"/>
          <p:nvPr/>
        </p:nvSpPr>
        <p:spPr>
          <a:xfrm>
            <a:off x="6186412" y="3770175"/>
            <a:ext cx="16712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4EB8F5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Indiretto</a:t>
            </a:r>
            <a:endParaRPr lang="it-IT" sz="2800" b="1" dirty="0">
              <a:solidFill>
                <a:srgbClr val="4EB8F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CC5A8073-ED55-292F-339E-C514ED51A49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781" y="0"/>
            <a:ext cx="910107" cy="1424516"/>
          </a:xfrm>
          <a:prstGeom prst="rect">
            <a:avLst/>
          </a:prstGeom>
        </p:spPr>
      </p:pic>
      <p:pic>
        <p:nvPicPr>
          <p:cNvPr id="5" name="object 3">
            <a:extLst>
              <a:ext uri="{FF2B5EF4-FFF2-40B4-BE49-F238E27FC236}">
                <a16:creationId xmlns:a16="http://schemas.microsoft.com/office/drawing/2014/main" id="{9D76C887-DFDA-293C-F297-EB33BCD0C25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06108" y="497451"/>
            <a:ext cx="1390598" cy="927065"/>
          </a:xfrm>
          <a:prstGeom prst="rect">
            <a:avLst/>
          </a:prstGeom>
        </p:spPr>
      </p:pic>
      <p:pic>
        <p:nvPicPr>
          <p:cNvPr id="7" name="object 5">
            <a:extLst>
              <a:ext uri="{FF2B5EF4-FFF2-40B4-BE49-F238E27FC236}">
                <a16:creationId xmlns:a16="http://schemas.microsoft.com/office/drawing/2014/main" id="{60230E7F-6C6A-14A5-0CAD-9869052104B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316" y="2356857"/>
            <a:ext cx="1723177" cy="1461933"/>
          </a:xfrm>
          <a:prstGeom prst="rect">
            <a:avLst/>
          </a:prstGeom>
        </p:spPr>
      </p:pic>
      <p:pic>
        <p:nvPicPr>
          <p:cNvPr id="8" name="object 6">
            <a:extLst>
              <a:ext uri="{FF2B5EF4-FFF2-40B4-BE49-F238E27FC236}">
                <a16:creationId xmlns:a16="http://schemas.microsoft.com/office/drawing/2014/main" id="{1771487C-C88B-04EE-B40B-2B59297E020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45086" y="2624292"/>
            <a:ext cx="1954334" cy="927065"/>
          </a:xfrm>
          <a:prstGeom prst="rect">
            <a:avLst/>
          </a:prstGeom>
        </p:spPr>
      </p:pic>
      <p:pic>
        <p:nvPicPr>
          <p:cNvPr id="9" name="object 7">
            <a:extLst>
              <a:ext uri="{FF2B5EF4-FFF2-40B4-BE49-F238E27FC236}">
                <a16:creationId xmlns:a16="http://schemas.microsoft.com/office/drawing/2014/main" id="{2BFA9AF3-D496-5F53-4951-CF8E059F131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48632" y="4352141"/>
            <a:ext cx="956844" cy="1332850"/>
          </a:xfrm>
          <a:prstGeom prst="rect">
            <a:avLst/>
          </a:prstGeom>
        </p:spPr>
      </p:pic>
      <p:pic>
        <p:nvPicPr>
          <p:cNvPr id="10" name="object 8">
            <a:extLst>
              <a:ext uri="{FF2B5EF4-FFF2-40B4-BE49-F238E27FC236}">
                <a16:creationId xmlns:a16="http://schemas.microsoft.com/office/drawing/2014/main" id="{7BB1527E-7572-6BF4-41AE-BFBBCA90201E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665816" y="4215322"/>
            <a:ext cx="1671229" cy="1943974"/>
          </a:xfrm>
          <a:prstGeom prst="rect">
            <a:avLst/>
          </a:prstGeom>
        </p:spPr>
      </p:pic>
      <p:grpSp>
        <p:nvGrpSpPr>
          <p:cNvPr id="11" name="object 9">
            <a:extLst>
              <a:ext uri="{FF2B5EF4-FFF2-40B4-BE49-F238E27FC236}">
                <a16:creationId xmlns:a16="http://schemas.microsoft.com/office/drawing/2014/main" id="{EB1E9B7D-D0BC-0FA3-7611-6A463F25CBD4}"/>
              </a:ext>
            </a:extLst>
          </p:cNvPr>
          <p:cNvGrpSpPr/>
          <p:nvPr/>
        </p:nvGrpSpPr>
        <p:grpSpPr>
          <a:xfrm>
            <a:off x="8321669" y="474917"/>
            <a:ext cx="3100581" cy="1490450"/>
            <a:chOff x="12087758" y="842695"/>
            <a:chExt cx="5330190" cy="2562225"/>
          </a:xfrm>
        </p:grpSpPr>
        <p:pic>
          <p:nvPicPr>
            <p:cNvPr id="12" name="object 10">
              <a:extLst>
                <a:ext uri="{FF2B5EF4-FFF2-40B4-BE49-F238E27FC236}">
                  <a16:creationId xmlns:a16="http://schemas.microsoft.com/office/drawing/2014/main" id="{BCBA0D3A-39A4-C5D2-03E2-BBD3C413BE75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087758" y="842695"/>
              <a:ext cx="3590939" cy="2562215"/>
            </a:xfrm>
            <a:prstGeom prst="rect">
              <a:avLst/>
            </a:prstGeom>
          </p:spPr>
        </p:pic>
        <p:pic>
          <p:nvPicPr>
            <p:cNvPr id="13" name="object 11">
              <a:extLst>
                <a:ext uri="{FF2B5EF4-FFF2-40B4-BE49-F238E27FC236}">
                  <a16:creationId xmlns:a16="http://schemas.microsoft.com/office/drawing/2014/main" id="{108A37A1-3E60-AA5D-4B23-1AD26D9CBC0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607680" y="1615290"/>
              <a:ext cx="1809749" cy="1466846"/>
            </a:xfrm>
            <a:prstGeom prst="rect">
              <a:avLst/>
            </a:prstGeom>
          </p:spPr>
        </p:pic>
      </p:grpSp>
      <p:pic>
        <p:nvPicPr>
          <p:cNvPr id="14" name="object 10">
            <a:extLst>
              <a:ext uri="{FF2B5EF4-FFF2-40B4-BE49-F238E27FC236}">
                <a16:creationId xmlns:a16="http://schemas.microsoft.com/office/drawing/2014/main" id="{7C2B426B-BE75-7D42-AB2D-EB3EB8F7EA4A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728135" y="2539364"/>
            <a:ext cx="1877054" cy="907879"/>
          </a:xfrm>
          <a:prstGeom prst="rect">
            <a:avLst/>
          </a:prstGeom>
        </p:spPr>
      </p:pic>
      <p:pic>
        <p:nvPicPr>
          <p:cNvPr id="15" name="object 12">
            <a:extLst>
              <a:ext uri="{FF2B5EF4-FFF2-40B4-BE49-F238E27FC236}">
                <a16:creationId xmlns:a16="http://schemas.microsoft.com/office/drawing/2014/main" id="{1FBB3F67-22DF-C0D5-6C5D-C4C75B2E0320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723276" y="3101871"/>
            <a:ext cx="1476015" cy="1086115"/>
          </a:xfrm>
          <a:prstGeom prst="rect">
            <a:avLst/>
          </a:prstGeom>
        </p:spPr>
      </p:pic>
      <p:pic>
        <p:nvPicPr>
          <p:cNvPr id="16" name="object 9">
            <a:extLst>
              <a:ext uri="{FF2B5EF4-FFF2-40B4-BE49-F238E27FC236}">
                <a16:creationId xmlns:a16="http://schemas.microsoft.com/office/drawing/2014/main" id="{71995BC6-486D-554F-B0AD-CC29E0E8AE3C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326758" y="4560680"/>
            <a:ext cx="1989821" cy="1989821"/>
          </a:xfrm>
          <a:prstGeom prst="rect">
            <a:avLst/>
          </a:prstGeom>
        </p:spPr>
      </p:pic>
      <p:pic>
        <p:nvPicPr>
          <p:cNvPr id="17" name="object 13">
            <a:extLst>
              <a:ext uri="{FF2B5EF4-FFF2-40B4-BE49-F238E27FC236}">
                <a16:creationId xmlns:a16="http://schemas.microsoft.com/office/drawing/2014/main" id="{26E79CD9-E4F8-5B82-147A-C0B095980B66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012111" y="4832755"/>
            <a:ext cx="1989821" cy="1326541"/>
          </a:xfrm>
          <a:prstGeom prst="rect">
            <a:avLst/>
          </a:prstGeom>
        </p:spPr>
      </p:pic>
      <p:pic>
        <p:nvPicPr>
          <p:cNvPr id="18" name="object 15">
            <a:extLst>
              <a:ext uri="{FF2B5EF4-FFF2-40B4-BE49-F238E27FC236}">
                <a16:creationId xmlns:a16="http://schemas.microsoft.com/office/drawing/2014/main" id="{7DAF6C37-D3AF-FD35-6070-7ECE8898F89F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095449" y="4710133"/>
            <a:ext cx="462617" cy="78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83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4;g22d2ecb69a3_1_123">
            <a:extLst>
              <a:ext uri="{FF2B5EF4-FFF2-40B4-BE49-F238E27FC236}">
                <a16:creationId xmlns:a16="http://schemas.microsoft.com/office/drawing/2014/main" id="{77C7A63B-E2C3-C23D-94F6-0A10AEE4267D}"/>
              </a:ext>
            </a:extLst>
          </p:cNvPr>
          <p:cNvSpPr txBox="1"/>
          <p:nvPr/>
        </p:nvSpPr>
        <p:spPr>
          <a:xfrm>
            <a:off x="572136" y="499608"/>
            <a:ext cx="8568000" cy="68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rgbClr val="0070C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CONSUMO IDRICO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C81428-D97C-D8C7-52DD-640E504EB1EF}"/>
              </a:ext>
            </a:extLst>
          </p:cNvPr>
          <p:cNvSpPr txBox="1"/>
          <p:nvPr/>
        </p:nvSpPr>
        <p:spPr>
          <a:xfrm>
            <a:off x="572136" y="1042474"/>
            <a:ext cx="1858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4EB8F5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Diretto</a:t>
            </a:r>
            <a:endParaRPr lang="it-IT" sz="2800" b="1" dirty="0">
              <a:solidFill>
                <a:srgbClr val="4EB8F5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08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4;g22d2ecb69a3_1_123">
            <a:extLst>
              <a:ext uri="{FF2B5EF4-FFF2-40B4-BE49-F238E27FC236}">
                <a16:creationId xmlns:a16="http://schemas.microsoft.com/office/drawing/2014/main" id="{77C7A63B-E2C3-C23D-94F6-0A10AEE4267D}"/>
              </a:ext>
            </a:extLst>
          </p:cNvPr>
          <p:cNvSpPr txBox="1"/>
          <p:nvPr/>
        </p:nvSpPr>
        <p:spPr>
          <a:xfrm>
            <a:off x="572136" y="499608"/>
            <a:ext cx="8568000" cy="68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rgbClr val="0070C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CONSUMO IDRICO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C81428-D97C-D8C7-52DD-640E504EB1EF}"/>
              </a:ext>
            </a:extLst>
          </p:cNvPr>
          <p:cNvSpPr txBox="1"/>
          <p:nvPr/>
        </p:nvSpPr>
        <p:spPr>
          <a:xfrm>
            <a:off x="572136" y="1042474"/>
            <a:ext cx="1858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4EB8F5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Diretto</a:t>
            </a:r>
            <a:endParaRPr lang="it-IT" sz="2800" b="1" dirty="0">
              <a:solidFill>
                <a:srgbClr val="4EB8F5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4FC879C7-745A-0192-D173-89A16DAED38E}"/>
              </a:ext>
            </a:extLst>
          </p:cNvPr>
          <p:cNvSpPr txBox="1"/>
          <p:nvPr/>
        </p:nvSpPr>
        <p:spPr>
          <a:xfrm>
            <a:off x="680624" y="1823225"/>
            <a:ext cx="2620515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b="1" spc="1045" dirty="0">
                <a:latin typeface="Century Gothic" panose="020B0502020202020204" pitchFamily="34" charset="0"/>
                <a:cs typeface="Liberation Sans Narrow"/>
              </a:rPr>
              <a:t>215</a:t>
            </a:r>
            <a:r>
              <a:rPr sz="3600" b="1" spc="330" dirty="0">
                <a:latin typeface="Century Gothic" panose="020B0502020202020204" pitchFamily="34" charset="0"/>
                <a:cs typeface="Liberation Sans Narrow"/>
              </a:rPr>
              <a:t> </a:t>
            </a:r>
            <a:r>
              <a:rPr sz="3600" b="1" spc="740" dirty="0">
                <a:latin typeface="Century Gothic" panose="020B0502020202020204" pitchFamily="34" charset="0"/>
                <a:cs typeface="Liberation Sans Narrow"/>
              </a:rPr>
              <a:t>litri</a:t>
            </a:r>
            <a:endParaRPr sz="3600" dirty="0">
              <a:latin typeface="Century Gothic" panose="020B0502020202020204" pitchFamily="34" charset="0"/>
              <a:cs typeface="Liberation Sans Narrow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B98611CB-5807-8A94-9CB6-5559238472CD}"/>
              </a:ext>
            </a:extLst>
          </p:cNvPr>
          <p:cNvSpPr txBox="1"/>
          <p:nvPr/>
        </p:nvSpPr>
        <p:spPr>
          <a:xfrm>
            <a:off x="665126" y="2296279"/>
            <a:ext cx="4129438" cy="422552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spc="70" dirty="0">
                <a:latin typeface="Century Gothic" panose="020B0502020202020204" pitchFamily="34" charset="0"/>
                <a:cs typeface="Trebuchet MS"/>
              </a:rPr>
              <a:t>pro</a:t>
            </a:r>
            <a:r>
              <a:rPr sz="2650" spc="-6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650" dirty="0">
                <a:latin typeface="Century Gothic" panose="020B0502020202020204" pitchFamily="34" charset="0"/>
                <a:cs typeface="Trebuchet MS"/>
              </a:rPr>
              <a:t>capite</a:t>
            </a:r>
            <a:r>
              <a:rPr sz="2650" spc="-6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650" spc="-10" dirty="0">
                <a:latin typeface="Century Gothic" panose="020B0502020202020204" pitchFamily="34" charset="0"/>
                <a:cs typeface="Trebuchet MS"/>
              </a:rPr>
              <a:t>giornaliero</a:t>
            </a:r>
            <a:endParaRPr sz="2650" dirty="0">
              <a:latin typeface="Century Gothic" panose="020B050202020202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62616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4;g22d2ecb69a3_1_123">
            <a:extLst>
              <a:ext uri="{FF2B5EF4-FFF2-40B4-BE49-F238E27FC236}">
                <a16:creationId xmlns:a16="http://schemas.microsoft.com/office/drawing/2014/main" id="{77C7A63B-E2C3-C23D-94F6-0A10AEE4267D}"/>
              </a:ext>
            </a:extLst>
          </p:cNvPr>
          <p:cNvSpPr txBox="1"/>
          <p:nvPr/>
        </p:nvSpPr>
        <p:spPr>
          <a:xfrm>
            <a:off x="572136" y="499608"/>
            <a:ext cx="8568000" cy="68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rgbClr val="0070C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CONSUMO IDRICO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C81428-D97C-D8C7-52DD-640E504EB1EF}"/>
              </a:ext>
            </a:extLst>
          </p:cNvPr>
          <p:cNvSpPr txBox="1"/>
          <p:nvPr/>
        </p:nvSpPr>
        <p:spPr>
          <a:xfrm>
            <a:off x="572136" y="1042474"/>
            <a:ext cx="1858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4EB8F5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Diretto</a:t>
            </a:r>
            <a:endParaRPr lang="it-IT" sz="2800" b="1" dirty="0">
              <a:solidFill>
                <a:srgbClr val="4EB8F5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4FC879C7-745A-0192-D173-89A16DAED38E}"/>
              </a:ext>
            </a:extLst>
          </p:cNvPr>
          <p:cNvSpPr txBox="1"/>
          <p:nvPr/>
        </p:nvSpPr>
        <p:spPr>
          <a:xfrm>
            <a:off x="680624" y="1823225"/>
            <a:ext cx="2620515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b="1" spc="1045" dirty="0">
                <a:latin typeface="Century Gothic" panose="020B0502020202020204" pitchFamily="34" charset="0"/>
                <a:cs typeface="Liberation Sans Narrow"/>
              </a:rPr>
              <a:t>215</a:t>
            </a:r>
            <a:r>
              <a:rPr sz="3600" b="1" spc="330" dirty="0">
                <a:latin typeface="Century Gothic" panose="020B0502020202020204" pitchFamily="34" charset="0"/>
                <a:cs typeface="Liberation Sans Narrow"/>
              </a:rPr>
              <a:t> </a:t>
            </a:r>
            <a:r>
              <a:rPr sz="3600" b="1" spc="740" dirty="0">
                <a:latin typeface="Century Gothic" panose="020B0502020202020204" pitchFamily="34" charset="0"/>
                <a:cs typeface="Liberation Sans Narrow"/>
              </a:rPr>
              <a:t>litri</a:t>
            </a:r>
            <a:endParaRPr sz="3600" dirty="0">
              <a:latin typeface="Century Gothic" panose="020B0502020202020204" pitchFamily="34" charset="0"/>
              <a:cs typeface="Liberation Sans Narrow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B98611CB-5807-8A94-9CB6-5559238472CD}"/>
              </a:ext>
            </a:extLst>
          </p:cNvPr>
          <p:cNvSpPr txBox="1"/>
          <p:nvPr/>
        </p:nvSpPr>
        <p:spPr>
          <a:xfrm>
            <a:off x="665126" y="2296279"/>
            <a:ext cx="4129438" cy="422552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spc="70" dirty="0">
                <a:latin typeface="Century Gothic" panose="020B0502020202020204" pitchFamily="34" charset="0"/>
                <a:cs typeface="Trebuchet MS"/>
              </a:rPr>
              <a:t>pro</a:t>
            </a:r>
            <a:r>
              <a:rPr sz="2650" spc="-6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650" dirty="0">
                <a:latin typeface="Century Gothic" panose="020B0502020202020204" pitchFamily="34" charset="0"/>
                <a:cs typeface="Trebuchet MS"/>
              </a:rPr>
              <a:t>capite</a:t>
            </a:r>
            <a:r>
              <a:rPr sz="2650" spc="-6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650" spc="-10" dirty="0">
                <a:latin typeface="Century Gothic" panose="020B0502020202020204" pitchFamily="34" charset="0"/>
                <a:cs typeface="Trebuchet MS"/>
              </a:rPr>
              <a:t>giornaliero</a:t>
            </a:r>
            <a:endParaRPr sz="265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8DAFD782-EDFA-97DB-AFDE-B115001993B4}"/>
              </a:ext>
            </a:extLst>
          </p:cNvPr>
          <p:cNvSpPr txBox="1"/>
          <p:nvPr/>
        </p:nvSpPr>
        <p:spPr>
          <a:xfrm>
            <a:off x="665126" y="2868473"/>
            <a:ext cx="3007972" cy="323412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00" b="1" spc="55" dirty="0">
                <a:latin typeface="Century Gothic" panose="020B0502020202020204" pitchFamily="34" charset="0"/>
                <a:cs typeface="Trebuchet MS"/>
              </a:rPr>
              <a:t>media</a:t>
            </a:r>
            <a:r>
              <a:rPr sz="2000" b="1" spc="-8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000" b="1" spc="65" dirty="0">
                <a:latin typeface="Century Gothic" panose="020B0502020202020204" pitchFamily="34" charset="0"/>
                <a:cs typeface="Trebuchet MS"/>
              </a:rPr>
              <a:t>europea</a:t>
            </a:r>
            <a:r>
              <a:rPr sz="2000" b="1" spc="-8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000" b="1" dirty="0">
                <a:latin typeface="Century Gothic" panose="020B0502020202020204" pitchFamily="34" charset="0"/>
                <a:cs typeface="Trebuchet MS"/>
              </a:rPr>
              <a:t>165</a:t>
            </a:r>
            <a:r>
              <a:rPr sz="2000" b="1" spc="-8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000" b="1" spc="-60" dirty="0">
                <a:latin typeface="Century Gothic" panose="020B0502020202020204" pitchFamily="34" charset="0"/>
                <a:cs typeface="Trebuchet MS"/>
              </a:rPr>
              <a:t>litri</a:t>
            </a:r>
            <a:endParaRPr sz="2000" b="1" dirty="0">
              <a:latin typeface="Century Gothic" panose="020B050202020202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528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4;g22d2ecb69a3_1_123">
            <a:extLst>
              <a:ext uri="{FF2B5EF4-FFF2-40B4-BE49-F238E27FC236}">
                <a16:creationId xmlns:a16="http://schemas.microsoft.com/office/drawing/2014/main" id="{77C7A63B-E2C3-C23D-94F6-0A10AEE4267D}"/>
              </a:ext>
            </a:extLst>
          </p:cNvPr>
          <p:cNvSpPr txBox="1"/>
          <p:nvPr/>
        </p:nvSpPr>
        <p:spPr>
          <a:xfrm>
            <a:off x="572136" y="499608"/>
            <a:ext cx="8568000" cy="68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rgbClr val="0070C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CONSUMO IDRICO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C81428-D97C-D8C7-52DD-640E504EB1EF}"/>
              </a:ext>
            </a:extLst>
          </p:cNvPr>
          <p:cNvSpPr txBox="1"/>
          <p:nvPr/>
        </p:nvSpPr>
        <p:spPr>
          <a:xfrm>
            <a:off x="572136" y="1042474"/>
            <a:ext cx="1858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4EB8F5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Diretto</a:t>
            </a:r>
            <a:endParaRPr lang="it-IT" sz="2800" b="1" dirty="0">
              <a:solidFill>
                <a:srgbClr val="4EB8F5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4FC879C7-745A-0192-D173-89A16DAED38E}"/>
              </a:ext>
            </a:extLst>
          </p:cNvPr>
          <p:cNvSpPr txBox="1"/>
          <p:nvPr/>
        </p:nvSpPr>
        <p:spPr>
          <a:xfrm>
            <a:off x="680624" y="1823225"/>
            <a:ext cx="2620515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b="1" spc="1045" dirty="0">
                <a:latin typeface="Century Gothic" panose="020B0502020202020204" pitchFamily="34" charset="0"/>
                <a:cs typeface="Liberation Sans Narrow"/>
              </a:rPr>
              <a:t>215</a:t>
            </a:r>
            <a:r>
              <a:rPr sz="3600" b="1" spc="330" dirty="0">
                <a:latin typeface="Century Gothic" panose="020B0502020202020204" pitchFamily="34" charset="0"/>
                <a:cs typeface="Liberation Sans Narrow"/>
              </a:rPr>
              <a:t> </a:t>
            </a:r>
            <a:r>
              <a:rPr sz="3600" b="1" spc="740" dirty="0">
                <a:latin typeface="Century Gothic" panose="020B0502020202020204" pitchFamily="34" charset="0"/>
                <a:cs typeface="Liberation Sans Narrow"/>
              </a:rPr>
              <a:t>litri</a:t>
            </a:r>
            <a:endParaRPr sz="3600" dirty="0">
              <a:latin typeface="Century Gothic" panose="020B0502020202020204" pitchFamily="34" charset="0"/>
              <a:cs typeface="Liberation Sans Narrow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B98611CB-5807-8A94-9CB6-5559238472CD}"/>
              </a:ext>
            </a:extLst>
          </p:cNvPr>
          <p:cNvSpPr txBox="1"/>
          <p:nvPr/>
        </p:nvSpPr>
        <p:spPr>
          <a:xfrm>
            <a:off x="665126" y="2296279"/>
            <a:ext cx="4129438" cy="422552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spc="70" dirty="0">
                <a:latin typeface="Century Gothic" panose="020B0502020202020204" pitchFamily="34" charset="0"/>
                <a:cs typeface="Trebuchet MS"/>
              </a:rPr>
              <a:t>pro</a:t>
            </a:r>
            <a:r>
              <a:rPr sz="2650" spc="-6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650" dirty="0">
                <a:latin typeface="Century Gothic" panose="020B0502020202020204" pitchFamily="34" charset="0"/>
                <a:cs typeface="Trebuchet MS"/>
              </a:rPr>
              <a:t>capite</a:t>
            </a:r>
            <a:r>
              <a:rPr sz="2650" spc="-6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650" spc="-10" dirty="0">
                <a:latin typeface="Century Gothic" panose="020B0502020202020204" pitchFamily="34" charset="0"/>
                <a:cs typeface="Trebuchet MS"/>
              </a:rPr>
              <a:t>giornaliero</a:t>
            </a:r>
            <a:endParaRPr sz="265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8DAFD782-EDFA-97DB-AFDE-B115001993B4}"/>
              </a:ext>
            </a:extLst>
          </p:cNvPr>
          <p:cNvSpPr txBox="1"/>
          <p:nvPr/>
        </p:nvSpPr>
        <p:spPr>
          <a:xfrm>
            <a:off x="665126" y="2868473"/>
            <a:ext cx="3007972" cy="323412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00" b="1" spc="55" dirty="0">
                <a:latin typeface="Century Gothic" panose="020B0502020202020204" pitchFamily="34" charset="0"/>
                <a:cs typeface="Trebuchet MS"/>
              </a:rPr>
              <a:t>media</a:t>
            </a:r>
            <a:r>
              <a:rPr sz="2000" b="1" spc="-8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000" b="1" spc="65" dirty="0">
                <a:latin typeface="Century Gothic" panose="020B0502020202020204" pitchFamily="34" charset="0"/>
                <a:cs typeface="Trebuchet MS"/>
              </a:rPr>
              <a:t>europea</a:t>
            </a:r>
            <a:r>
              <a:rPr sz="2000" b="1" spc="-8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000" b="1" dirty="0">
                <a:latin typeface="Century Gothic" panose="020B0502020202020204" pitchFamily="34" charset="0"/>
                <a:cs typeface="Trebuchet MS"/>
              </a:rPr>
              <a:t>165</a:t>
            </a:r>
            <a:r>
              <a:rPr sz="2000" b="1" spc="-8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000" b="1" spc="-60" dirty="0">
                <a:latin typeface="Century Gothic" panose="020B0502020202020204" pitchFamily="34" charset="0"/>
                <a:cs typeface="Trebuchet MS"/>
              </a:rPr>
              <a:t>litri</a:t>
            </a:r>
            <a:endParaRPr sz="2000" b="1" dirty="0">
              <a:latin typeface="Century Gothic" panose="020B0502020202020204" pitchFamily="34" charset="0"/>
              <a:cs typeface="Trebuchet MS"/>
            </a:endParaRPr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F7124E2D-74E4-A584-1CF3-A8A233AA883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23419" y="499608"/>
            <a:ext cx="892092" cy="1396318"/>
          </a:xfrm>
          <a:prstGeom prst="rect">
            <a:avLst/>
          </a:prstGeom>
        </p:spPr>
      </p:pic>
      <p:sp>
        <p:nvSpPr>
          <p:cNvPr id="14" name="object 2">
            <a:extLst>
              <a:ext uri="{FF2B5EF4-FFF2-40B4-BE49-F238E27FC236}">
                <a16:creationId xmlns:a16="http://schemas.microsoft.com/office/drawing/2014/main" id="{CED9D016-BC66-9E71-B3A2-4506F8C5D238}"/>
              </a:ext>
            </a:extLst>
          </p:cNvPr>
          <p:cNvSpPr txBox="1"/>
          <p:nvPr/>
        </p:nvSpPr>
        <p:spPr>
          <a:xfrm>
            <a:off x="6993179" y="958671"/>
            <a:ext cx="2620515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it-IT" sz="3600" b="1" spc="1045" dirty="0">
                <a:latin typeface="Century Gothic" panose="020B0502020202020204" pitchFamily="34" charset="0"/>
                <a:cs typeface="Liberation Sans Narrow"/>
              </a:rPr>
              <a:t>160</a:t>
            </a:r>
            <a:r>
              <a:rPr sz="3600" b="1" spc="330" dirty="0">
                <a:latin typeface="Century Gothic" panose="020B0502020202020204" pitchFamily="34" charset="0"/>
                <a:cs typeface="Liberation Sans Narrow"/>
              </a:rPr>
              <a:t> </a:t>
            </a:r>
            <a:r>
              <a:rPr sz="3600" b="1" spc="740" dirty="0">
                <a:latin typeface="Century Gothic" panose="020B0502020202020204" pitchFamily="34" charset="0"/>
                <a:cs typeface="Liberation Sans Narrow"/>
              </a:rPr>
              <a:t>litri</a:t>
            </a:r>
            <a:endParaRPr sz="3600" dirty="0">
              <a:latin typeface="Century Gothic" panose="020B0502020202020204" pitchFamily="34" charset="0"/>
              <a:cs typeface="Liberation Sans Narrow"/>
            </a:endParaRP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35EE612C-98A7-8198-779C-09CE4DC2F4F1}"/>
              </a:ext>
            </a:extLst>
          </p:cNvPr>
          <p:cNvSpPr txBox="1"/>
          <p:nvPr/>
        </p:nvSpPr>
        <p:spPr>
          <a:xfrm>
            <a:off x="6977681" y="1431725"/>
            <a:ext cx="4129438" cy="422552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lang="it-IT" sz="2650" spc="70" dirty="0">
                <a:latin typeface="Century Gothic" panose="020B0502020202020204" pitchFamily="34" charset="0"/>
                <a:cs typeface="Trebuchet MS"/>
              </a:rPr>
              <a:t>doccia da 10 min</a:t>
            </a:r>
            <a:endParaRPr sz="2650" dirty="0">
              <a:latin typeface="Century Gothic" panose="020B050202020202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61097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2d2ecb69a3_1_123"/>
          <p:cNvSpPr txBox="1"/>
          <p:nvPr/>
        </p:nvSpPr>
        <p:spPr>
          <a:xfrm>
            <a:off x="1646750" y="1675178"/>
            <a:ext cx="8568000" cy="13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IL SERVIZIO IDRICO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INTEGRATO DI DOMANI</a:t>
            </a:r>
          </a:p>
        </p:txBody>
      </p:sp>
      <p:sp>
        <p:nvSpPr>
          <p:cNvPr id="135" name="Google Shape;135;g22d2ecb69a3_1_123"/>
          <p:cNvSpPr txBox="1"/>
          <p:nvPr/>
        </p:nvSpPr>
        <p:spPr>
          <a:xfrm>
            <a:off x="1358750" y="3536000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Bergamo, Venerdì 22 Marzo 2024</a:t>
            </a:r>
            <a:endParaRPr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Ottavia Belli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22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ottavia.belli@sfusitalia.it</a:t>
            </a:r>
            <a:endParaRPr lang="it-IT" sz="22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it-IT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it-IT"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4;g22d2ecb69a3_1_123">
            <a:extLst>
              <a:ext uri="{FF2B5EF4-FFF2-40B4-BE49-F238E27FC236}">
                <a16:creationId xmlns:a16="http://schemas.microsoft.com/office/drawing/2014/main" id="{77C7A63B-E2C3-C23D-94F6-0A10AEE4267D}"/>
              </a:ext>
            </a:extLst>
          </p:cNvPr>
          <p:cNvSpPr txBox="1"/>
          <p:nvPr/>
        </p:nvSpPr>
        <p:spPr>
          <a:xfrm>
            <a:off x="572136" y="499608"/>
            <a:ext cx="8568000" cy="68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rgbClr val="0070C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CONSUMO IDRICO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C81428-D97C-D8C7-52DD-640E504EB1EF}"/>
              </a:ext>
            </a:extLst>
          </p:cNvPr>
          <p:cNvSpPr txBox="1"/>
          <p:nvPr/>
        </p:nvSpPr>
        <p:spPr>
          <a:xfrm>
            <a:off x="572136" y="1042474"/>
            <a:ext cx="1858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4EB8F5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Diretto</a:t>
            </a:r>
            <a:endParaRPr lang="it-IT" sz="2800" b="1" dirty="0">
              <a:solidFill>
                <a:srgbClr val="4EB8F5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4FC879C7-745A-0192-D173-89A16DAED38E}"/>
              </a:ext>
            </a:extLst>
          </p:cNvPr>
          <p:cNvSpPr txBox="1"/>
          <p:nvPr/>
        </p:nvSpPr>
        <p:spPr>
          <a:xfrm>
            <a:off x="680624" y="1823225"/>
            <a:ext cx="2620515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b="1" spc="1045" dirty="0">
                <a:latin typeface="Century Gothic" panose="020B0502020202020204" pitchFamily="34" charset="0"/>
                <a:cs typeface="Liberation Sans Narrow"/>
              </a:rPr>
              <a:t>215</a:t>
            </a:r>
            <a:r>
              <a:rPr sz="3600" b="1" spc="330" dirty="0">
                <a:latin typeface="Century Gothic" panose="020B0502020202020204" pitchFamily="34" charset="0"/>
                <a:cs typeface="Liberation Sans Narrow"/>
              </a:rPr>
              <a:t> </a:t>
            </a:r>
            <a:r>
              <a:rPr sz="3600" b="1" spc="740" dirty="0">
                <a:latin typeface="Century Gothic" panose="020B0502020202020204" pitchFamily="34" charset="0"/>
                <a:cs typeface="Liberation Sans Narrow"/>
              </a:rPr>
              <a:t>litri</a:t>
            </a:r>
            <a:endParaRPr sz="3600" dirty="0">
              <a:latin typeface="Century Gothic" panose="020B0502020202020204" pitchFamily="34" charset="0"/>
              <a:cs typeface="Liberation Sans Narrow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B98611CB-5807-8A94-9CB6-5559238472CD}"/>
              </a:ext>
            </a:extLst>
          </p:cNvPr>
          <p:cNvSpPr txBox="1"/>
          <p:nvPr/>
        </p:nvSpPr>
        <p:spPr>
          <a:xfrm>
            <a:off x="665126" y="2296279"/>
            <a:ext cx="4129438" cy="422552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spc="70" dirty="0">
                <a:latin typeface="Century Gothic" panose="020B0502020202020204" pitchFamily="34" charset="0"/>
                <a:cs typeface="Trebuchet MS"/>
              </a:rPr>
              <a:t>pro</a:t>
            </a:r>
            <a:r>
              <a:rPr sz="2650" spc="-6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650" dirty="0">
                <a:latin typeface="Century Gothic" panose="020B0502020202020204" pitchFamily="34" charset="0"/>
                <a:cs typeface="Trebuchet MS"/>
              </a:rPr>
              <a:t>capite</a:t>
            </a:r>
            <a:r>
              <a:rPr sz="2650" spc="-6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650" spc="-10" dirty="0">
                <a:latin typeface="Century Gothic" panose="020B0502020202020204" pitchFamily="34" charset="0"/>
                <a:cs typeface="Trebuchet MS"/>
              </a:rPr>
              <a:t>giornaliero</a:t>
            </a:r>
            <a:endParaRPr sz="265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8DAFD782-EDFA-97DB-AFDE-B115001993B4}"/>
              </a:ext>
            </a:extLst>
          </p:cNvPr>
          <p:cNvSpPr txBox="1"/>
          <p:nvPr/>
        </p:nvSpPr>
        <p:spPr>
          <a:xfrm>
            <a:off x="665126" y="2868473"/>
            <a:ext cx="3007972" cy="323412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00" b="1" spc="55" dirty="0">
                <a:latin typeface="Century Gothic" panose="020B0502020202020204" pitchFamily="34" charset="0"/>
                <a:cs typeface="Trebuchet MS"/>
              </a:rPr>
              <a:t>media</a:t>
            </a:r>
            <a:r>
              <a:rPr sz="2000" b="1" spc="-8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000" b="1" spc="65" dirty="0">
                <a:latin typeface="Century Gothic" panose="020B0502020202020204" pitchFamily="34" charset="0"/>
                <a:cs typeface="Trebuchet MS"/>
              </a:rPr>
              <a:t>europea</a:t>
            </a:r>
            <a:r>
              <a:rPr sz="2000" b="1" spc="-8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000" b="1" dirty="0">
                <a:latin typeface="Century Gothic" panose="020B0502020202020204" pitchFamily="34" charset="0"/>
                <a:cs typeface="Trebuchet MS"/>
              </a:rPr>
              <a:t>165</a:t>
            </a:r>
            <a:r>
              <a:rPr sz="2000" b="1" spc="-8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000" b="1" spc="-60" dirty="0">
                <a:latin typeface="Century Gothic" panose="020B0502020202020204" pitchFamily="34" charset="0"/>
                <a:cs typeface="Trebuchet MS"/>
              </a:rPr>
              <a:t>litri</a:t>
            </a:r>
            <a:endParaRPr sz="2000" b="1" dirty="0">
              <a:latin typeface="Century Gothic" panose="020B0502020202020204" pitchFamily="34" charset="0"/>
              <a:cs typeface="Trebuchet MS"/>
            </a:endParaRPr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F7124E2D-74E4-A584-1CF3-A8A233AA883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23419" y="499608"/>
            <a:ext cx="892092" cy="1396318"/>
          </a:xfrm>
          <a:prstGeom prst="rect">
            <a:avLst/>
          </a:prstGeom>
        </p:spPr>
      </p:pic>
      <p:sp>
        <p:nvSpPr>
          <p:cNvPr id="14" name="object 2">
            <a:extLst>
              <a:ext uri="{FF2B5EF4-FFF2-40B4-BE49-F238E27FC236}">
                <a16:creationId xmlns:a16="http://schemas.microsoft.com/office/drawing/2014/main" id="{CED9D016-BC66-9E71-B3A2-4506F8C5D238}"/>
              </a:ext>
            </a:extLst>
          </p:cNvPr>
          <p:cNvSpPr txBox="1"/>
          <p:nvPr/>
        </p:nvSpPr>
        <p:spPr>
          <a:xfrm>
            <a:off x="6993179" y="958671"/>
            <a:ext cx="2620515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it-IT" sz="3600" b="1" spc="1045" dirty="0">
                <a:latin typeface="Century Gothic" panose="020B0502020202020204" pitchFamily="34" charset="0"/>
                <a:cs typeface="Liberation Sans Narrow"/>
              </a:rPr>
              <a:t>160</a:t>
            </a:r>
            <a:r>
              <a:rPr sz="3600" b="1" spc="330" dirty="0">
                <a:latin typeface="Century Gothic" panose="020B0502020202020204" pitchFamily="34" charset="0"/>
                <a:cs typeface="Liberation Sans Narrow"/>
              </a:rPr>
              <a:t> </a:t>
            </a:r>
            <a:r>
              <a:rPr sz="3600" b="1" spc="740" dirty="0">
                <a:latin typeface="Century Gothic" panose="020B0502020202020204" pitchFamily="34" charset="0"/>
                <a:cs typeface="Liberation Sans Narrow"/>
              </a:rPr>
              <a:t>litri</a:t>
            </a:r>
            <a:endParaRPr sz="3600" dirty="0">
              <a:latin typeface="Century Gothic" panose="020B0502020202020204" pitchFamily="34" charset="0"/>
              <a:cs typeface="Liberation Sans Narrow"/>
            </a:endParaRP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35EE612C-98A7-8198-779C-09CE4DC2F4F1}"/>
              </a:ext>
            </a:extLst>
          </p:cNvPr>
          <p:cNvSpPr txBox="1"/>
          <p:nvPr/>
        </p:nvSpPr>
        <p:spPr>
          <a:xfrm>
            <a:off x="6977681" y="1431725"/>
            <a:ext cx="4129438" cy="422552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lang="it-IT" sz="2650" spc="70" dirty="0">
                <a:latin typeface="Century Gothic" panose="020B0502020202020204" pitchFamily="34" charset="0"/>
                <a:cs typeface="Trebuchet MS"/>
              </a:rPr>
              <a:t>doccia da 10 min</a:t>
            </a:r>
            <a:endParaRPr sz="2650" dirty="0">
              <a:latin typeface="Century Gothic" panose="020B0502020202020204" pitchFamily="34" charset="0"/>
              <a:cs typeface="Trebuchet MS"/>
            </a:endParaRPr>
          </a:p>
        </p:txBody>
      </p:sp>
      <p:pic>
        <p:nvPicPr>
          <p:cNvPr id="16" name="object 3">
            <a:extLst>
              <a:ext uri="{FF2B5EF4-FFF2-40B4-BE49-F238E27FC236}">
                <a16:creationId xmlns:a16="http://schemas.microsoft.com/office/drawing/2014/main" id="{C62CB99E-A34F-F375-D48E-1BC3EF1846A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47131" y="2244860"/>
            <a:ext cx="1729504" cy="1729497"/>
          </a:xfrm>
          <a:prstGeom prst="rect">
            <a:avLst/>
          </a:prstGeom>
        </p:spPr>
      </p:pic>
      <p:sp>
        <p:nvSpPr>
          <p:cNvPr id="18" name="object 2">
            <a:extLst>
              <a:ext uri="{FF2B5EF4-FFF2-40B4-BE49-F238E27FC236}">
                <a16:creationId xmlns:a16="http://schemas.microsoft.com/office/drawing/2014/main" id="{CAADD64B-9A91-5B26-4FBB-339173615054}"/>
              </a:ext>
            </a:extLst>
          </p:cNvPr>
          <p:cNvSpPr txBox="1"/>
          <p:nvPr/>
        </p:nvSpPr>
        <p:spPr>
          <a:xfrm>
            <a:off x="7097803" y="2780077"/>
            <a:ext cx="334419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it-IT" sz="3600" b="1" spc="1045" dirty="0">
                <a:latin typeface="Century Gothic" panose="020B0502020202020204" pitchFamily="34" charset="0"/>
                <a:cs typeface="Liberation Sans Narrow"/>
              </a:rPr>
              <a:t>9-14</a:t>
            </a:r>
            <a:r>
              <a:rPr sz="3600" b="1" spc="330" dirty="0">
                <a:latin typeface="Century Gothic" panose="020B0502020202020204" pitchFamily="34" charset="0"/>
                <a:cs typeface="Liberation Sans Narrow"/>
              </a:rPr>
              <a:t> </a:t>
            </a:r>
            <a:r>
              <a:rPr sz="3600" b="1" spc="740" dirty="0">
                <a:latin typeface="Century Gothic" panose="020B0502020202020204" pitchFamily="34" charset="0"/>
                <a:cs typeface="Liberation Sans Narrow"/>
              </a:rPr>
              <a:t>litri</a:t>
            </a:r>
            <a:endParaRPr sz="3600" dirty="0">
              <a:latin typeface="Century Gothic" panose="020B0502020202020204" pitchFamily="34" charset="0"/>
              <a:cs typeface="Liberation Sans Narrow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A4A4A250-D9D3-335F-EF88-58F00781479B}"/>
              </a:ext>
            </a:extLst>
          </p:cNvPr>
          <p:cNvSpPr txBox="1"/>
          <p:nvPr/>
        </p:nvSpPr>
        <p:spPr>
          <a:xfrm>
            <a:off x="7082305" y="3253131"/>
            <a:ext cx="4129438" cy="422552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lang="it-IT" sz="2650" spc="70" dirty="0">
                <a:latin typeface="Century Gothic" panose="020B0502020202020204" pitchFamily="34" charset="0"/>
                <a:cs typeface="Trebuchet MS"/>
              </a:rPr>
              <a:t>scarico del gabinetto</a:t>
            </a:r>
            <a:endParaRPr sz="2650" dirty="0">
              <a:latin typeface="Century Gothic" panose="020B050202020202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7743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4;g22d2ecb69a3_1_123">
            <a:extLst>
              <a:ext uri="{FF2B5EF4-FFF2-40B4-BE49-F238E27FC236}">
                <a16:creationId xmlns:a16="http://schemas.microsoft.com/office/drawing/2014/main" id="{77C7A63B-E2C3-C23D-94F6-0A10AEE4267D}"/>
              </a:ext>
            </a:extLst>
          </p:cNvPr>
          <p:cNvSpPr txBox="1"/>
          <p:nvPr/>
        </p:nvSpPr>
        <p:spPr>
          <a:xfrm>
            <a:off x="572136" y="499608"/>
            <a:ext cx="8568000" cy="68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rgbClr val="0070C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CONSUMO IDRICO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C81428-D97C-D8C7-52DD-640E504EB1EF}"/>
              </a:ext>
            </a:extLst>
          </p:cNvPr>
          <p:cNvSpPr txBox="1"/>
          <p:nvPr/>
        </p:nvSpPr>
        <p:spPr>
          <a:xfrm>
            <a:off x="572136" y="1042474"/>
            <a:ext cx="1858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4EB8F5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Diretto</a:t>
            </a:r>
            <a:endParaRPr lang="it-IT" sz="2800" b="1" dirty="0">
              <a:solidFill>
                <a:srgbClr val="4EB8F5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4FC879C7-745A-0192-D173-89A16DAED38E}"/>
              </a:ext>
            </a:extLst>
          </p:cNvPr>
          <p:cNvSpPr txBox="1"/>
          <p:nvPr/>
        </p:nvSpPr>
        <p:spPr>
          <a:xfrm>
            <a:off x="680624" y="1823225"/>
            <a:ext cx="2620515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b="1" spc="1045" dirty="0">
                <a:latin typeface="Century Gothic" panose="020B0502020202020204" pitchFamily="34" charset="0"/>
                <a:cs typeface="Liberation Sans Narrow"/>
              </a:rPr>
              <a:t>215</a:t>
            </a:r>
            <a:r>
              <a:rPr sz="3600" b="1" spc="330" dirty="0">
                <a:latin typeface="Century Gothic" panose="020B0502020202020204" pitchFamily="34" charset="0"/>
                <a:cs typeface="Liberation Sans Narrow"/>
              </a:rPr>
              <a:t> </a:t>
            </a:r>
            <a:r>
              <a:rPr sz="3600" b="1" spc="740" dirty="0">
                <a:latin typeface="Century Gothic" panose="020B0502020202020204" pitchFamily="34" charset="0"/>
                <a:cs typeface="Liberation Sans Narrow"/>
              </a:rPr>
              <a:t>litri</a:t>
            </a:r>
            <a:endParaRPr sz="3600" dirty="0">
              <a:latin typeface="Century Gothic" panose="020B0502020202020204" pitchFamily="34" charset="0"/>
              <a:cs typeface="Liberation Sans Narrow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B98611CB-5807-8A94-9CB6-5559238472CD}"/>
              </a:ext>
            </a:extLst>
          </p:cNvPr>
          <p:cNvSpPr txBox="1"/>
          <p:nvPr/>
        </p:nvSpPr>
        <p:spPr>
          <a:xfrm>
            <a:off x="665126" y="2296279"/>
            <a:ext cx="4129438" cy="422552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spc="70" dirty="0">
                <a:latin typeface="Century Gothic" panose="020B0502020202020204" pitchFamily="34" charset="0"/>
                <a:cs typeface="Trebuchet MS"/>
              </a:rPr>
              <a:t>pro</a:t>
            </a:r>
            <a:r>
              <a:rPr sz="2650" spc="-6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650" dirty="0">
                <a:latin typeface="Century Gothic" panose="020B0502020202020204" pitchFamily="34" charset="0"/>
                <a:cs typeface="Trebuchet MS"/>
              </a:rPr>
              <a:t>capite</a:t>
            </a:r>
            <a:r>
              <a:rPr sz="2650" spc="-6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650" spc="-10" dirty="0">
                <a:latin typeface="Century Gothic" panose="020B0502020202020204" pitchFamily="34" charset="0"/>
                <a:cs typeface="Trebuchet MS"/>
              </a:rPr>
              <a:t>giornaliero</a:t>
            </a:r>
            <a:endParaRPr sz="265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8DAFD782-EDFA-97DB-AFDE-B115001993B4}"/>
              </a:ext>
            </a:extLst>
          </p:cNvPr>
          <p:cNvSpPr txBox="1"/>
          <p:nvPr/>
        </p:nvSpPr>
        <p:spPr>
          <a:xfrm>
            <a:off x="665126" y="2868473"/>
            <a:ext cx="3007972" cy="323412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00" b="1" spc="55" dirty="0">
                <a:latin typeface="Century Gothic" panose="020B0502020202020204" pitchFamily="34" charset="0"/>
                <a:cs typeface="Trebuchet MS"/>
              </a:rPr>
              <a:t>media</a:t>
            </a:r>
            <a:r>
              <a:rPr sz="2000" b="1" spc="-8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000" b="1" spc="65" dirty="0">
                <a:latin typeface="Century Gothic" panose="020B0502020202020204" pitchFamily="34" charset="0"/>
                <a:cs typeface="Trebuchet MS"/>
              </a:rPr>
              <a:t>europea</a:t>
            </a:r>
            <a:r>
              <a:rPr sz="2000" b="1" spc="-8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000" b="1" dirty="0">
                <a:latin typeface="Century Gothic" panose="020B0502020202020204" pitchFamily="34" charset="0"/>
                <a:cs typeface="Trebuchet MS"/>
              </a:rPr>
              <a:t>165</a:t>
            </a:r>
            <a:r>
              <a:rPr sz="2000" b="1" spc="-8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000" b="1" spc="-60" dirty="0">
                <a:latin typeface="Century Gothic" panose="020B0502020202020204" pitchFamily="34" charset="0"/>
                <a:cs typeface="Trebuchet MS"/>
              </a:rPr>
              <a:t>litri</a:t>
            </a:r>
            <a:endParaRPr sz="2000" b="1" dirty="0">
              <a:latin typeface="Century Gothic" panose="020B0502020202020204" pitchFamily="34" charset="0"/>
              <a:cs typeface="Trebuchet MS"/>
            </a:endParaRPr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F7124E2D-74E4-A584-1CF3-A8A233AA883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23419" y="499608"/>
            <a:ext cx="892092" cy="1396318"/>
          </a:xfrm>
          <a:prstGeom prst="rect">
            <a:avLst/>
          </a:prstGeom>
        </p:spPr>
      </p:pic>
      <p:sp>
        <p:nvSpPr>
          <p:cNvPr id="14" name="object 2">
            <a:extLst>
              <a:ext uri="{FF2B5EF4-FFF2-40B4-BE49-F238E27FC236}">
                <a16:creationId xmlns:a16="http://schemas.microsoft.com/office/drawing/2014/main" id="{CED9D016-BC66-9E71-B3A2-4506F8C5D238}"/>
              </a:ext>
            </a:extLst>
          </p:cNvPr>
          <p:cNvSpPr txBox="1"/>
          <p:nvPr/>
        </p:nvSpPr>
        <p:spPr>
          <a:xfrm>
            <a:off x="6993179" y="958671"/>
            <a:ext cx="2620515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it-IT" sz="3600" b="1" spc="1045" dirty="0">
                <a:latin typeface="Century Gothic" panose="020B0502020202020204" pitchFamily="34" charset="0"/>
                <a:cs typeface="Liberation Sans Narrow"/>
              </a:rPr>
              <a:t>160</a:t>
            </a:r>
            <a:r>
              <a:rPr sz="3600" b="1" spc="330" dirty="0">
                <a:latin typeface="Century Gothic" panose="020B0502020202020204" pitchFamily="34" charset="0"/>
                <a:cs typeface="Liberation Sans Narrow"/>
              </a:rPr>
              <a:t> </a:t>
            </a:r>
            <a:r>
              <a:rPr sz="3600" b="1" spc="740" dirty="0">
                <a:latin typeface="Century Gothic" panose="020B0502020202020204" pitchFamily="34" charset="0"/>
                <a:cs typeface="Liberation Sans Narrow"/>
              </a:rPr>
              <a:t>litri</a:t>
            </a:r>
            <a:endParaRPr sz="3600" dirty="0">
              <a:latin typeface="Century Gothic" panose="020B0502020202020204" pitchFamily="34" charset="0"/>
              <a:cs typeface="Liberation Sans Narrow"/>
            </a:endParaRP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35EE612C-98A7-8198-779C-09CE4DC2F4F1}"/>
              </a:ext>
            </a:extLst>
          </p:cNvPr>
          <p:cNvSpPr txBox="1"/>
          <p:nvPr/>
        </p:nvSpPr>
        <p:spPr>
          <a:xfrm>
            <a:off x="6977681" y="1431725"/>
            <a:ext cx="4129438" cy="422552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lang="it-IT" sz="2650" spc="70" dirty="0">
                <a:latin typeface="Century Gothic" panose="020B0502020202020204" pitchFamily="34" charset="0"/>
                <a:cs typeface="Trebuchet MS"/>
              </a:rPr>
              <a:t>doccia da 10 min</a:t>
            </a:r>
            <a:endParaRPr sz="2650" dirty="0">
              <a:latin typeface="Century Gothic" panose="020B0502020202020204" pitchFamily="34" charset="0"/>
              <a:cs typeface="Trebuchet MS"/>
            </a:endParaRPr>
          </a:p>
        </p:txBody>
      </p:sp>
      <p:pic>
        <p:nvPicPr>
          <p:cNvPr id="16" name="object 3">
            <a:extLst>
              <a:ext uri="{FF2B5EF4-FFF2-40B4-BE49-F238E27FC236}">
                <a16:creationId xmlns:a16="http://schemas.microsoft.com/office/drawing/2014/main" id="{C62CB99E-A34F-F375-D48E-1BC3EF1846A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47131" y="2244860"/>
            <a:ext cx="1729504" cy="1729497"/>
          </a:xfrm>
          <a:prstGeom prst="rect">
            <a:avLst/>
          </a:prstGeom>
        </p:spPr>
      </p:pic>
      <p:sp>
        <p:nvSpPr>
          <p:cNvPr id="18" name="object 2">
            <a:extLst>
              <a:ext uri="{FF2B5EF4-FFF2-40B4-BE49-F238E27FC236}">
                <a16:creationId xmlns:a16="http://schemas.microsoft.com/office/drawing/2014/main" id="{CAADD64B-9A91-5B26-4FBB-339173615054}"/>
              </a:ext>
            </a:extLst>
          </p:cNvPr>
          <p:cNvSpPr txBox="1"/>
          <p:nvPr/>
        </p:nvSpPr>
        <p:spPr>
          <a:xfrm>
            <a:off x="7097803" y="2780077"/>
            <a:ext cx="334419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it-IT" sz="3600" b="1" spc="1045" dirty="0">
                <a:latin typeface="Century Gothic" panose="020B0502020202020204" pitchFamily="34" charset="0"/>
                <a:cs typeface="Liberation Sans Narrow"/>
              </a:rPr>
              <a:t>9-14</a:t>
            </a:r>
            <a:r>
              <a:rPr sz="3600" b="1" spc="330" dirty="0">
                <a:latin typeface="Century Gothic" panose="020B0502020202020204" pitchFamily="34" charset="0"/>
                <a:cs typeface="Liberation Sans Narrow"/>
              </a:rPr>
              <a:t> </a:t>
            </a:r>
            <a:r>
              <a:rPr sz="3600" b="1" spc="740" dirty="0">
                <a:latin typeface="Century Gothic" panose="020B0502020202020204" pitchFamily="34" charset="0"/>
                <a:cs typeface="Liberation Sans Narrow"/>
              </a:rPr>
              <a:t>litri</a:t>
            </a:r>
            <a:endParaRPr sz="3600" dirty="0">
              <a:latin typeface="Century Gothic" panose="020B0502020202020204" pitchFamily="34" charset="0"/>
              <a:cs typeface="Liberation Sans Narrow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A4A4A250-D9D3-335F-EF88-58F00781479B}"/>
              </a:ext>
            </a:extLst>
          </p:cNvPr>
          <p:cNvSpPr txBox="1"/>
          <p:nvPr/>
        </p:nvSpPr>
        <p:spPr>
          <a:xfrm>
            <a:off x="7082305" y="3253131"/>
            <a:ext cx="4129438" cy="422552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lang="it-IT" sz="2650" spc="70" dirty="0">
                <a:latin typeface="Century Gothic" panose="020B0502020202020204" pitchFamily="34" charset="0"/>
                <a:cs typeface="Trebuchet MS"/>
              </a:rPr>
              <a:t>scarico del gabinetto</a:t>
            </a:r>
            <a:endParaRPr sz="2650" dirty="0">
              <a:latin typeface="Century Gothic" panose="020B0502020202020204" pitchFamily="34" charset="0"/>
              <a:cs typeface="Trebuchet MS"/>
            </a:endParaRPr>
          </a:p>
        </p:txBody>
      </p:sp>
      <p:pic>
        <p:nvPicPr>
          <p:cNvPr id="22" name="object 12">
            <a:extLst>
              <a:ext uri="{FF2B5EF4-FFF2-40B4-BE49-F238E27FC236}">
                <a16:creationId xmlns:a16="http://schemas.microsoft.com/office/drawing/2014/main" id="{1282C400-2BDD-50E4-F784-E0DEBAF0B77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95952" y="4323291"/>
            <a:ext cx="1031862" cy="1433593"/>
          </a:xfrm>
          <a:prstGeom prst="rect">
            <a:avLst/>
          </a:prstGeom>
        </p:spPr>
      </p:pic>
      <p:sp>
        <p:nvSpPr>
          <p:cNvPr id="23" name="object 2">
            <a:extLst>
              <a:ext uri="{FF2B5EF4-FFF2-40B4-BE49-F238E27FC236}">
                <a16:creationId xmlns:a16="http://schemas.microsoft.com/office/drawing/2014/main" id="{6215CEBA-99B5-79B7-63B8-0411D8A9B1C3}"/>
              </a:ext>
            </a:extLst>
          </p:cNvPr>
          <p:cNvSpPr txBox="1"/>
          <p:nvPr/>
        </p:nvSpPr>
        <p:spPr>
          <a:xfrm>
            <a:off x="7097803" y="4744940"/>
            <a:ext cx="334419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it-IT" sz="3600" b="1" spc="1045" dirty="0">
                <a:latin typeface="Century Gothic" panose="020B0502020202020204" pitchFamily="34" charset="0"/>
                <a:cs typeface="Liberation Sans Narrow"/>
              </a:rPr>
              <a:t>50</a:t>
            </a:r>
            <a:r>
              <a:rPr sz="3600" b="1" spc="330" dirty="0">
                <a:latin typeface="Century Gothic" panose="020B0502020202020204" pitchFamily="34" charset="0"/>
                <a:cs typeface="Liberation Sans Narrow"/>
              </a:rPr>
              <a:t> </a:t>
            </a:r>
            <a:r>
              <a:rPr sz="3600" b="1" spc="740" dirty="0">
                <a:latin typeface="Century Gothic" panose="020B0502020202020204" pitchFamily="34" charset="0"/>
                <a:cs typeface="Liberation Sans Narrow"/>
              </a:rPr>
              <a:t>litri</a:t>
            </a:r>
            <a:endParaRPr sz="3600" dirty="0">
              <a:latin typeface="Century Gothic" panose="020B0502020202020204" pitchFamily="34" charset="0"/>
              <a:cs typeface="Liberation Sans Narrow"/>
            </a:endParaRPr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AD8075EE-290E-F29E-D4AE-D86907C4FC56}"/>
              </a:ext>
            </a:extLst>
          </p:cNvPr>
          <p:cNvSpPr txBox="1"/>
          <p:nvPr/>
        </p:nvSpPr>
        <p:spPr>
          <a:xfrm>
            <a:off x="7082305" y="5217994"/>
            <a:ext cx="4129438" cy="422552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lang="it-IT" sz="2650" spc="70" dirty="0">
                <a:latin typeface="Century Gothic" panose="020B0502020202020204" pitchFamily="34" charset="0"/>
                <a:cs typeface="Trebuchet MS"/>
              </a:rPr>
              <a:t>Per lavatrice 10kg</a:t>
            </a:r>
            <a:endParaRPr sz="2650" dirty="0">
              <a:latin typeface="Century Gothic" panose="020B050202020202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57303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4;g22d2ecb69a3_1_123">
            <a:extLst>
              <a:ext uri="{FF2B5EF4-FFF2-40B4-BE49-F238E27FC236}">
                <a16:creationId xmlns:a16="http://schemas.microsoft.com/office/drawing/2014/main" id="{77C7A63B-E2C3-C23D-94F6-0A10AEE4267D}"/>
              </a:ext>
            </a:extLst>
          </p:cNvPr>
          <p:cNvSpPr txBox="1"/>
          <p:nvPr/>
        </p:nvSpPr>
        <p:spPr>
          <a:xfrm>
            <a:off x="572136" y="499608"/>
            <a:ext cx="8568000" cy="68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rgbClr val="0070C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CONSUMO IDRICO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C81428-D97C-D8C7-52DD-640E504EB1EF}"/>
              </a:ext>
            </a:extLst>
          </p:cNvPr>
          <p:cNvSpPr txBox="1"/>
          <p:nvPr/>
        </p:nvSpPr>
        <p:spPr>
          <a:xfrm>
            <a:off x="572136" y="1042474"/>
            <a:ext cx="1858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4EB8F5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Diretto</a:t>
            </a:r>
            <a:endParaRPr lang="it-IT" sz="2800" b="1" dirty="0">
              <a:solidFill>
                <a:srgbClr val="4EB8F5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4FC879C7-745A-0192-D173-89A16DAED38E}"/>
              </a:ext>
            </a:extLst>
          </p:cNvPr>
          <p:cNvSpPr txBox="1"/>
          <p:nvPr/>
        </p:nvSpPr>
        <p:spPr>
          <a:xfrm>
            <a:off x="680624" y="1823225"/>
            <a:ext cx="2620515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b="1" spc="1045" dirty="0">
                <a:latin typeface="Century Gothic" panose="020B0502020202020204" pitchFamily="34" charset="0"/>
                <a:cs typeface="Liberation Sans Narrow"/>
              </a:rPr>
              <a:t>215</a:t>
            </a:r>
            <a:r>
              <a:rPr sz="3600" b="1" spc="330" dirty="0">
                <a:latin typeface="Century Gothic" panose="020B0502020202020204" pitchFamily="34" charset="0"/>
                <a:cs typeface="Liberation Sans Narrow"/>
              </a:rPr>
              <a:t> </a:t>
            </a:r>
            <a:r>
              <a:rPr sz="3600" b="1" spc="740" dirty="0">
                <a:latin typeface="Century Gothic" panose="020B0502020202020204" pitchFamily="34" charset="0"/>
                <a:cs typeface="Liberation Sans Narrow"/>
              </a:rPr>
              <a:t>litri</a:t>
            </a:r>
            <a:endParaRPr sz="3600" dirty="0">
              <a:latin typeface="Century Gothic" panose="020B0502020202020204" pitchFamily="34" charset="0"/>
              <a:cs typeface="Liberation Sans Narrow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B98611CB-5807-8A94-9CB6-5559238472CD}"/>
              </a:ext>
            </a:extLst>
          </p:cNvPr>
          <p:cNvSpPr txBox="1"/>
          <p:nvPr/>
        </p:nvSpPr>
        <p:spPr>
          <a:xfrm>
            <a:off x="665126" y="2296279"/>
            <a:ext cx="4129438" cy="422552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spc="70" dirty="0">
                <a:latin typeface="Century Gothic" panose="020B0502020202020204" pitchFamily="34" charset="0"/>
                <a:cs typeface="Trebuchet MS"/>
              </a:rPr>
              <a:t>pro</a:t>
            </a:r>
            <a:r>
              <a:rPr sz="2650" spc="-6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650" dirty="0">
                <a:latin typeface="Century Gothic" panose="020B0502020202020204" pitchFamily="34" charset="0"/>
                <a:cs typeface="Trebuchet MS"/>
              </a:rPr>
              <a:t>capite</a:t>
            </a:r>
            <a:r>
              <a:rPr sz="2650" spc="-6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650" spc="-10" dirty="0">
                <a:latin typeface="Century Gothic" panose="020B0502020202020204" pitchFamily="34" charset="0"/>
                <a:cs typeface="Trebuchet MS"/>
              </a:rPr>
              <a:t>giornaliero</a:t>
            </a:r>
            <a:endParaRPr sz="265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8DAFD782-EDFA-97DB-AFDE-B115001993B4}"/>
              </a:ext>
            </a:extLst>
          </p:cNvPr>
          <p:cNvSpPr txBox="1"/>
          <p:nvPr/>
        </p:nvSpPr>
        <p:spPr>
          <a:xfrm>
            <a:off x="665126" y="2868473"/>
            <a:ext cx="3007972" cy="323412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00" b="1" spc="55" dirty="0">
                <a:latin typeface="Century Gothic" panose="020B0502020202020204" pitchFamily="34" charset="0"/>
                <a:cs typeface="Trebuchet MS"/>
              </a:rPr>
              <a:t>media</a:t>
            </a:r>
            <a:r>
              <a:rPr sz="2000" b="1" spc="-8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000" b="1" spc="65" dirty="0">
                <a:latin typeface="Century Gothic" panose="020B0502020202020204" pitchFamily="34" charset="0"/>
                <a:cs typeface="Trebuchet MS"/>
              </a:rPr>
              <a:t>europea</a:t>
            </a:r>
            <a:r>
              <a:rPr sz="2000" b="1" spc="-8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000" b="1" dirty="0">
                <a:latin typeface="Century Gothic" panose="020B0502020202020204" pitchFamily="34" charset="0"/>
                <a:cs typeface="Trebuchet MS"/>
              </a:rPr>
              <a:t>165</a:t>
            </a:r>
            <a:r>
              <a:rPr sz="2000" b="1" spc="-8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000" b="1" spc="-60" dirty="0">
                <a:latin typeface="Century Gothic" panose="020B0502020202020204" pitchFamily="34" charset="0"/>
                <a:cs typeface="Trebuchet MS"/>
              </a:rPr>
              <a:t>litri</a:t>
            </a:r>
            <a:endParaRPr sz="2000" b="1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5" name="Google Shape;134;g22d2ecb69a3_1_123">
            <a:extLst>
              <a:ext uri="{FF2B5EF4-FFF2-40B4-BE49-F238E27FC236}">
                <a16:creationId xmlns:a16="http://schemas.microsoft.com/office/drawing/2014/main" id="{667EDD48-05A6-5557-E68B-437B9A4B4EE3}"/>
              </a:ext>
            </a:extLst>
          </p:cNvPr>
          <p:cNvSpPr txBox="1"/>
          <p:nvPr/>
        </p:nvSpPr>
        <p:spPr>
          <a:xfrm>
            <a:off x="6846367" y="499608"/>
            <a:ext cx="8568000" cy="68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rgbClr val="0070C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CONSUMO IDRICO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A8A20F4-8B6C-D0E7-F5FA-492DD29AF9CE}"/>
              </a:ext>
            </a:extLst>
          </p:cNvPr>
          <p:cNvSpPr txBox="1"/>
          <p:nvPr/>
        </p:nvSpPr>
        <p:spPr>
          <a:xfrm>
            <a:off x="8135329" y="1042474"/>
            <a:ext cx="40566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4EB8F5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Diretto G indiretto</a:t>
            </a:r>
            <a:endParaRPr lang="it-IT" sz="2800" b="1" dirty="0">
              <a:solidFill>
                <a:srgbClr val="4EB8F5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092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4;g22d2ecb69a3_1_123">
            <a:extLst>
              <a:ext uri="{FF2B5EF4-FFF2-40B4-BE49-F238E27FC236}">
                <a16:creationId xmlns:a16="http://schemas.microsoft.com/office/drawing/2014/main" id="{77C7A63B-E2C3-C23D-94F6-0A10AEE4267D}"/>
              </a:ext>
            </a:extLst>
          </p:cNvPr>
          <p:cNvSpPr txBox="1"/>
          <p:nvPr/>
        </p:nvSpPr>
        <p:spPr>
          <a:xfrm>
            <a:off x="572136" y="499608"/>
            <a:ext cx="8568000" cy="68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rgbClr val="0070C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CONSUMO IDRICO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C81428-D97C-D8C7-52DD-640E504EB1EF}"/>
              </a:ext>
            </a:extLst>
          </p:cNvPr>
          <p:cNvSpPr txBox="1"/>
          <p:nvPr/>
        </p:nvSpPr>
        <p:spPr>
          <a:xfrm>
            <a:off x="572136" y="1042474"/>
            <a:ext cx="1858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4EB8F5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Diretto</a:t>
            </a:r>
            <a:endParaRPr lang="it-IT" sz="2800" b="1" dirty="0">
              <a:solidFill>
                <a:srgbClr val="4EB8F5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4FC879C7-745A-0192-D173-89A16DAED38E}"/>
              </a:ext>
            </a:extLst>
          </p:cNvPr>
          <p:cNvSpPr txBox="1"/>
          <p:nvPr/>
        </p:nvSpPr>
        <p:spPr>
          <a:xfrm>
            <a:off x="680624" y="1823225"/>
            <a:ext cx="2620515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b="1" spc="1045" dirty="0">
                <a:latin typeface="Century Gothic" panose="020B0502020202020204" pitchFamily="34" charset="0"/>
                <a:cs typeface="Liberation Sans Narrow"/>
              </a:rPr>
              <a:t>215</a:t>
            </a:r>
            <a:r>
              <a:rPr sz="3600" b="1" spc="330" dirty="0">
                <a:latin typeface="Century Gothic" panose="020B0502020202020204" pitchFamily="34" charset="0"/>
                <a:cs typeface="Liberation Sans Narrow"/>
              </a:rPr>
              <a:t> </a:t>
            </a:r>
            <a:r>
              <a:rPr sz="3600" b="1" spc="740" dirty="0">
                <a:latin typeface="Century Gothic" panose="020B0502020202020204" pitchFamily="34" charset="0"/>
                <a:cs typeface="Liberation Sans Narrow"/>
              </a:rPr>
              <a:t>litri</a:t>
            </a:r>
            <a:endParaRPr sz="3600" dirty="0">
              <a:latin typeface="Century Gothic" panose="020B0502020202020204" pitchFamily="34" charset="0"/>
              <a:cs typeface="Liberation Sans Narrow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B98611CB-5807-8A94-9CB6-5559238472CD}"/>
              </a:ext>
            </a:extLst>
          </p:cNvPr>
          <p:cNvSpPr txBox="1"/>
          <p:nvPr/>
        </p:nvSpPr>
        <p:spPr>
          <a:xfrm>
            <a:off x="665126" y="2296279"/>
            <a:ext cx="4129438" cy="422552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spc="70" dirty="0">
                <a:latin typeface="Century Gothic" panose="020B0502020202020204" pitchFamily="34" charset="0"/>
                <a:cs typeface="Trebuchet MS"/>
              </a:rPr>
              <a:t>pro</a:t>
            </a:r>
            <a:r>
              <a:rPr sz="2650" spc="-6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650" dirty="0">
                <a:latin typeface="Century Gothic" panose="020B0502020202020204" pitchFamily="34" charset="0"/>
                <a:cs typeface="Trebuchet MS"/>
              </a:rPr>
              <a:t>capite</a:t>
            </a:r>
            <a:r>
              <a:rPr sz="2650" spc="-6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650" spc="-10" dirty="0">
                <a:latin typeface="Century Gothic" panose="020B0502020202020204" pitchFamily="34" charset="0"/>
                <a:cs typeface="Trebuchet MS"/>
              </a:rPr>
              <a:t>giornaliero</a:t>
            </a:r>
            <a:endParaRPr sz="265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8DAFD782-EDFA-97DB-AFDE-B115001993B4}"/>
              </a:ext>
            </a:extLst>
          </p:cNvPr>
          <p:cNvSpPr txBox="1"/>
          <p:nvPr/>
        </p:nvSpPr>
        <p:spPr>
          <a:xfrm>
            <a:off x="665126" y="2868473"/>
            <a:ext cx="3007972" cy="323412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00" b="1" spc="55" dirty="0">
                <a:latin typeface="Century Gothic" panose="020B0502020202020204" pitchFamily="34" charset="0"/>
                <a:cs typeface="Trebuchet MS"/>
              </a:rPr>
              <a:t>media</a:t>
            </a:r>
            <a:r>
              <a:rPr sz="2000" b="1" spc="-8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000" b="1" spc="65" dirty="0">
                <a:latin typeface="Century Gothic" panose="020B0502020202020204" pitchFamily="34" charset="0"/>
                <a:cs typeface="Trebuchet MS"/>
              </a:rPr>
              <a:t>europea</a:t>
            </a:r>
            <a:r>
              <a:rPr sz="2000" b="1" spc="-8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000" b="1" dirty="0">
                <a:latin typeface="Century Gothic" panose="020B0502020202020204" pitchFamily="34" charset="0"/>
                <a:cs typeface="Trebuchet MS"/>
              </a:rPr>
              <a:t>165</a:t>
            </a:r>
            <a:r>
              <a:rPr sz="2000" b="1" spc="-8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000" b="1" spc="-60" dirty="0">
                <a:latin typeface="Century Gothic" panose="020B0502020202020204" pitchFamily="34" charset="0"/>
                <a:cs typeface="Trebuchet MS"/>
              </a:rPr>
              <a:t>litri</a:t>
            </a:r>
            <a:endParaRPr sz="2000" b="1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5" name="Google Shape;134;g22d2ecb69a3_1_123">
            <a:extLst>
              <a:ext uri="{FF2B5EF4-FFF2-40B4-BE49-F238E27FC236}">
                <a16:creationId xmlns:a16="http://schemas.microsoft.com/office/drawing/2014/main" id="{667EDD48-05A6-5557-E68B-437B9A4B4EE3}"/>
              </a:ext>
            </a:extLst>
          </p:cNvPr>
          <p:cNvSpPr txBox="1"/>
          <p:nvPr/>
        </p:nvSpPr>
        <p:spPr>
          <a:xfrm>
            <a:off x="6846367" y="499608"/>
            <a:ext cx="8568000" cy="68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rgbClr val="0070C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CONSUMO IDRICO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A8A20F4-8B6C-D0E7-F5FA-492DD29AF9CE}"/>
              </a:ext>
            </a:extLst>
          </p:cNvPr>
          <p:cNvSpPr txBox="1"/>
          <p:nvPr/>
        </p:nvSpPr>
        <p:spPr>
          <a:xfrm>
            <a:off x="8135329" y="1042474"/>
            <a:ext cx="40566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4EB8F5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Diretto G indiretto</a:t>
            </a:r>
            <a:endParaRPr lang="it-IT" sz="2800" b="1" dirty="0">
              <a:solidFill>
                <a:srgbClr val="4EB8F5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E0E5576C-4367-F770-96E2-B9FB8FE79784}"/>
              </a:ext>
            </a:extLst>
          </p:cNvPr>
          <p:cNvSpPr txBox="1"/>
          <p:nvPr/>
        </p:nvSpPr>
        <p:spPr>
          <a:xfrm>
            <a:off x="8194730" y="1823225"/>
            <a:ext cx="3813884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it-IT" sz="3600" b="1" spc="1045" dirty="0">
                <a:latin typeface="Century Gothic" panose="020B0502020202020204" pitchFamily="34" charset="0"/>
                <a:cs typeface="Liberation Sans Narrow"/>
              </a:rPr>
              <a:t>6.300</a:t>
            </a:r>
            <a:r>
              <a:rPr sz="3600" b="1" spc="330" dirty="0">
                <a:latin typeface="Century Gothic" panose="020B0502020202020204" pitchFamily="34" charset="0"/>
                <a:cs typeface="Liberation Sans Narrow"/>
              </a:rPr>
              <a:t> </a:t>
            </a:r>
            <a:r>
              <a:rPr sz="3600" b="1" spc="740" dirty="0">
                <a:latin typeface="Century Gothic" panose="020B0502020202020204" pitchFamily="34" charset="0"/>
                <a:cs typeface="Liberation Sans Narrow"/>
              </a:rPr>
              <a:t>litri</a:t>
            </a:r>
            <a:endParaRPr sz="3600" dirty="0">
              <a:latin typeface="Century Gothic" panose="020B0502020202020204" pitchFamily="34" charset="0"/>
              <a:cs typeface="Liberation Sans Narrow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9012B0BE-1123-50EC-0EF2-1E500E151081}"/>
              </a:ext>
            </a:extLst>
          </p:cNvPr>
          <p:cNvSpPr txBox="1"/>
          <p:nvPr/>
        </p:nvSpPr>
        <p:spPr>
          <a:xfrm>
            <a:off x="7651000" y="2296279"/>
            <a:ext cx="4129438" cy="422552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spc="70" dirty="0">
                <a:latin typeface="Century Gothic" panose="020B0502020202020204" pitchFamily="34" charset="0"/>
                <a:cs typeface="Trebuchet MS"/>
              </a:rPr>
              <a:t>pro</a:t>
            </a:r>
            <a:r>
              <a:rPr sz="2650" spc="-6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650" dirty="0">
                <a:latin typeface="Century Gothic" panose="020B0502020202020204" pitchFamily="34" charset="0"/>
                <a:cs typeface="Trebuchet MS"/>
              </a:rPr>
              <a:t>capite</a:t>
            </a:r>
            <a:r>
              <a:rPr sz="2650" spc="-6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2650" spc="-10" dirty="0">
                <a:latin typeface="Century Gothic" panose="020B0502020202020204" pitchFamily="34" charset="0"/>
                <a:cs typeface="Trebuchet MS"/>
              </a:rPr>
              <a:t>giornaliero</a:t>
            </a:r>
            <a:endParaRPr sz="2650" dirty="0">
              <a:latin typeface="Century Gothic" panose="020B050202020202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930504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B11581C3-4C3B-F5A4-6649-FED76479BC68}"/>
              </a:ext>
            </a:extLst>
          </p:cNvPr>
          <p:cNvGrpSpPr/>
          <p:nvPr/>
        </p:nvGrpSpPr>
        <p:grpSpPr>
          <a:xfrm>
            <a:off x="3792704" y="1114933"/>
            <a:ext cx="4606387" cy="4606591"/>
            <a:chOff x="6056243" y="2319026"/>
            <a:chExt cx="6086841" cy="6087110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30F4949D-1156-C6EF-8F42-75ED78391D3C}"/>
                </a:ext>
              </a:extLst>
            </p:cNvPr>
            <p:cNvSpPr/>
            <p:nvPr/>
          </p:nvSpPr>
          <p:spPr>
            <a:xfrm>
              <a:off x="9099529" y="2319026"/>
              <a:ext cx="1466215" cy="3043556"/>
            </a:xfrm>
            <a:custGeom>
              <a:avLst/>
              <a:gdLst/>
              <a:ahLst/>
              <a:cxnLst/>
              <a:rect l="l" t="t" r="r" b="b"/>
              <a:pathLst>
                <a:path w="1466215" h="3043554">
                  <a:moveTo>
                    <a:pt x="0" y="3043289"/>
                  </a:moveTo>
                  <a:lnTo>
                    <a:pt x="0" y="0"/>
                  </a:lnTo>
                  <a:lnTo>
                    <a:pt x="47843" y="375"/>
                  </a:lnTo>
                  <a:lnTo>
                    <a:pt x="95639" y="1500"/>
                  </a:lnTo>
                  <a:lnTo>
                    <a:pt x="143388" y="3375"/>
                  </a:lnTo>
                  <a:lnTo>
                    <a:pt x="191090" y="6001"/>
                  </a:lnTo>
                  <a:lnTo>
                    <a:pt x="238745" y="9376"/>
                  </a:lnTo>
                  <a:lnTo>
                    <a:pt x="286352" y="13501"/>
                  </a:lnTo>
                  <a:lnTo>
                    <a:pt x="333912" y="18376"/>
                  </a:lnTo>
                  <a:lnTo>
                    <a:pt x="381425" y="24000"/>
                  </a:lnTo>
                  <a:lnTo>
                    <a:pt x="428844" y="30368"/>
                  </a:lnTo>
                  <a:lnTo>
                    <a:pt x="476122" y="37474"/>
                  </a:lnTo>
                  <a:lnTo>
                    <a:pt x="523260" y="45318"/>
                  </a:lnTo>
                  <a:lnTo>
                    <a:pt x="570256" y="53900"/>
                  </a:lnTo>
                  <a:lnTo>
                    <a:pt x="617111" y="63220"/>
                  </a:lnTo>
                  <a:lnTo>
                    <a:pt x="663826" y="73278"/>
                  </a:lnTo>
                  <a:lnTo>
                    <a:pt x="710399" y="84075"/>
                  </a:lnTo>
                  <a:lnTo>
                    <a:pt x="756832" y="95611"/>
                  </a:lnTo>
                  <a:lnTo>
                    <a:pt x="803080" y="107872"/>
                  </a:lnTo>
                  <a:lnTo>
                    <a:pt x="849096" y="120847"/>
                  </a:lnTo>
                  <a:lnTo>
                    <a:pt x="894879" y="134537"/>
                  </a:lnTo>
                  <a:lnTo>
                    <a:pt x="940429" y="148942"/>
                  </a:lnTo>
                  <a:lnTo>
                    <a:pt x="985746" y="164063"/>
                  </a:lnTo>
                  <a:lnTo>
                    <a:pt x="1030831" y="179898"/>
                  </a:lnTo>
                  <a:lnTo>
                    <a:pt x="1075685" y="196448"/>
                  </a:lnTo>
                  <a:lnTo>
                    <a:pt x="1120306" y="213714"/>
                  </a:lnTo>
                  <a:lnTo>
                    <a:pt x="1164653" y="231674"/>
                  </a:lnTo>
                  <a:lnTo>
                    <a:pt x="1208680" y="250313"/>
                  </a:lnTo>
                  <a:lnTo>
                    <a:pt x="1252386" y="269633"/>
                  </a:lnTo>
                  <a:lnTo>
                    <a:pt x="1295771" y="289633"/>
                  </a:lnTo>
                  <a:lnTo>
                    <a:pt x="1338836" y="310313"/>
                  </a:lnTo>
                  <a:lnTo>
                    <a:pt x="1381582" y="331674"/>
                  </a:lnTo>
                  <a:lnTo>
                    <a:pt x="1424007" y="353714"/>
                  </a:lnTo>
                  <a:lnTo>
                    <a:pt x="1466114" y="376436"/>
                  </a:lnTo>
                  <a:lnTo>
                    <a:pt x="0" y="3043289"/>
                  </a:lnTo>
                  <a:close/>
                </a:path>
              </a:pathLst>
            </a:custGeom>
            <a:solidFill>
              <a:srgbClr val="6BE4E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B0F0"/>
                </a:solidFill>
              </a:endParaRPr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8F769AD3-66ED-0BB5-04DB-33969938156C}"/>
                </a:ext>
              </a:extLst>
            </p:cNvPr>
            <p:cNvSpPr/>
            <p:nvPr/>
          </p:nvSpPr>
          <p:spPr>
            <a:xfrm>
              <a:off x="9099529" y="2695462"/>
              <a:ext cx="3043555" cy="3607435"/>
            </a:xfrm>
            <a:custGeom>
              <a:avLst/>
              <a:gdLst/>
              <a:ahLst/>
              <a:cxnLst/>
              <a:rect l="l" t="t" r="r" b="b"/>
              <a:pathLst>
                <a:path w="3043554" h="3607435">
                  <a:moveTo>
                    <a:pt x="2894341" y="3607282"/>
                  </a:moveTo>
                  <a:lnTo>
                    <a:pt x="0" y="2666853"/>
                  </a:lnTo>
                  <a:lnTo>
                    <a:pt x="1466114" y="0"/>
                  </a:lnTo>
                  <a:lnTo>
                    <a:pt x="1494829" y="15989"/>
                  </a:lnTo>
                  <a:lnTo>
                    <a:pt x="1551727" y="48888"/>
                  </a:lnTo>
                  <a:lnTo>
                    <a:pt x="1607908" y="83010"/>
                  </a:lnTo>
                  <a:lnTo>
                    <a:pt x="1663333" y="118340"/>
                  </a:lnTo>
                  <a:lnTo>
                    <a:pt x="1717988" y="154858"/>
                  </a:lnTo>
                  <a:lnTo>
                    <a:pt x="1771837" y="192546"/>
                  </a:lnTo>
                  <a:lnTo>
                    <a:pt x="1824864" y="231390"/>
                  </a:lnTo>
                  <a:lnTo>
                    <a:pt x="1877031" y="271367"/>
                  </a:lnTo>
                  <a:lnTo>
                    <a:pt x="1928332" y="312465"/>
                  </a:lnTo>
                  <a:lnTo>
                    <a:pt x="1978726" y="354659"/>
                  </a:lnTo>
                  <a:lnTo>
                    <a:pt x="2028202" y="397936"/>
                  </a:lnTo>
                  <a:lnTo>
                    <a:pt x="2076729" y="442262"/>
                  </a:lnTo>
                  <a:lnTo>
                    <a:pt x="2124293" y="487634"/>
                  </a:lnTo>
                  <a:lnTo>
                    <a:pt x="2170859" y="534019"/>
                  </a:lnTo>
                  <a:lnTo>
                    <a:pt x="2216418" y="581404"/>
                  </a:lnTo>
                  <a:lnTo>
                    <a:pt x="2260937" y="629755"/>
                  </a:lnTo>
                  <a:lnTo>
                    <a:pt x="2304406" y="679062"/>
                  </a:lnTo>
                  <a:lnTo>
                    <a:pt x="2346795" y="729288"/>
                  </a:lnTo>
                  <a:lnTo>
                    <a:pt x="2388095" y="780425"/>
                  </a:lnTo>
                  <a:lnTo>
                    <a:pt x="2428278" y="832438"/>
                  </a:lnTo>
                  <a:lnTo>
                    <a:pt x="2467330" y="885312"/>
                  </a:lnTo>
                  <a:lnTo>
                    <a:pt x="2505230" y="939011"/>
                  </a:lnTo>
                  <a:lnTo>
                    <a:pt x="2541962" y="993521"/>
                  </a:lnTo>
                  <a:lnTo>
                    <a:pt x="2577506" y="1048807"/>
                  </a:lnTo>
                  <a:lnTo>
                    <a:pt x="2611851" y="1104854"/>
                  </a:lnTo>
                  <a:lnTo>
                    <a:pt x="2644973" y="1161626"/>
                  </a:lnTo>
                  <a:lnTo>
                    <a:pt x="2676867" y="1219103"/>
                  </a:lnTo>
                  <a:lnTo>
                    <a:pt x="2707511" y="1277247"/>
                  </a:lnTo>
                  <a:lnTo>
                    <a:pt x="2736893" y="1336048"/>
                  </a:lnTo>
                  <a:lnTo>
                    <a:pt x="2764992" y="1395463"/>
                  </a:lnTo>
                  <a:lnTo>
                    <a:pt x="2791804" y="1455480"/>
                  </a:lnTo>
                  <a:lnTo>
                    <a:pt x="2817312" y="1516053"/>
                  </a:lnTo>
                  <a:lnTo>
                    <a:pt x="2841513" y="1577167"/>
                  </a:lnTo>
                  <a:lnTo>
                    <a:pt x="2864383" y="1638785"/>
                  </a:lnTo>
                  <a:lnTo>
                    <a:pt x="2885915" y="1700890"/>
                  </a:lnTo>
                  <a:lnTo>
                    <a:pt x="2906102" y="1763440"/>
                  </a:lnTo>
                  <a:lnTo>
                    <a:pt x="2924939" y="1826418"/>
                  </a:lnTo>
                  <a:lnTo>
                    <a:pt x="2942407" y="1889777"/>
                  </a:lnTo>
                  <a:lnTo>
                    <a:pt x="2958505" y="1953508"/>
                  </a:lnTo>
                  <a:lnTo>
                    <a:pt x="2973217" y="2017565"/>
                  </a:lnTo>
                  <a:lnTo>
                    <a:pt x="2986549" y="2081932"/>
                  </a:lnTo>
                  <a:lnTo>
                    <a:pt x="2998485" y="2146564"/>
                  </a:lnTo>
                  <a:lnTo>
                    <a:pt x="3009022" y="2211447"/>
                  </a:lnTo>
                  <a:lnTo>
                    <a:pt x="3018155" y="2276535"/>
                  </a:lnTo>
                  <a:lnTo>
                    <a:pt x="3025881" y="2341812"/>
                  </a:lnTo>
                  <a:lnTo>
                    <a:pt x="3032193" y="2407233"/>
                  </a:lnTo>
                  <a:lnTo>
                    <a:pt x="3037094" y="2472783"/>
                  </a:lnTo>
                  <a:lnTo>
                    <a:pt x="3040577" y="2538416"/>
                  </a:lnTo>
                  <a:lnTo>
                    <a:pt x="3042641" y="2604117"/>
                  </a:lnTo>
                  <a:lnTo>
                    <a:pt x="3043289" y="2669839"/>
                  </a:lnTo>
                  <a:lnTo>
                    <a:pt x="3043079" y="2702705"/>
                  </a:lnTo>
                  <a:lnTo>
                    <a:pt x="3041595" y="2768417"/>
                  </a:lnTo>
                  <a:lnTo>
                    <a:pt x="3038690" y="2834082"/>
                  </a:lnTo>
                  <a:lnTo>
                    <a:pt x="3034370" y="2899669"/>
                  </a:lnTo>
                  <a:lnTo>
                    <a:pt x="3028636" y="2965147"/>
                  </a:lnTo>
                  <a:lnTo>
                    <a:pt x="3021485" y="3030486"/>
                  </a:lnTo>
                  <a:lnTo>
                    <a:pt x="3012931" y="3095656"/>
                  </a:lnTo>
                  <a:lnTo>
                    <a:pt x="3002966" y="3160626"/>
                  </a:lnTo>
                  <a:lnTo>
                    <a:pt x="2991598" y="3225365"/>
                  </a:lnTo>
                  <a:lnTo>
                    <a:pt x="2978840" y="3289843"/>
                  </a:lnTo>
                  <a:lnTo>
                    <a:pt x="2964689" y="3354031"/>
                  </a:lnTo>
                  <a:lnTo>
                    <a:pt x="2949157" y="3417899"/>
                  </a:lnTo>
                  <a:lnTo>
                    <a:pt x="2932250" y="3481417"/>
                  </a:lnTo>
                  <a:lnTo>
                    <a:pt x="2913975" y="3544555"/>
                  </a:lnTo>
                  <a:lnTo>
                    <a:pt x="2894341" y="3607282"/>
                  </a:lnTo>
                  <a:close/>
                </a:path>
              </a:pathLst>
            </a:custGeom>
            <a:solidFill>
              <a:srgbClr val="40B8D5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rgbClr val="0070C0"/>
                </a:solidFill>
              </a:endParaRPr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954E9B7A-1065-7810-DC97-9C1AA9ACDB3E}"/>
                </a:ext>
              </a:extLst>
            </p:cNvPr>
            <p:cNvSpPr/>
            <p:nvPr/>
          </p:nvSpPr>
          <p:spPr>
            <a:xfrm>
              <a:off x="6056243" y="2319026"/>
              <a:ext cx="5937885" cy="6087110"/>
            </a:xfrm>
            <a:custGeom>
              <a:avLst/>
              <a:gdLst/>
              <a:ahLst/>
              <a:cxnLst/>
              <a:rect l="l" t="t" r="r" b="b"/>
              <a:pathLst>
                <a:path w="5937884" h="6087109">
                  <a:moveTo>
                    <a:pt x="3033413" y="6086562"/>
                  </a:moveTo>
                  <a:lnTo>
                    <a:pt x="2963710" y="6085541"/>
                  </a:lnTo>
                  <a:lnTo>
                    <a:pt x="2894048" y="6082920"/>
                  </a:lnTo>
                  <a:lnTo>
                    <a:pt x="2824465" y="6078703"/>
                  </a:lnTo>
                  <a:lnTo>
                    <a:pt x="2754997" y="6072893"/>
                  </a:lnTo>
                  <a:lnTo>
                    <a:pt x="2685680" y="6065493"/>
                  </a:lnTo>
                  <a:lnTo>
                    <a:pt x="2616550" y="6056510"/>
                  </a:lnTo>
                  <a:lnTo>
                    <a:pt x="2547644" y="6045949"/>
                  </a:lnTo>
                  <a:lnTo>
                    <a:pt x="2478998" y="6033807"/>
                  </a:lnTo>
                  <a:lnTo>
                    <a:pt x="2410649" y="6020099"/>
                  </a:lnTo>
                  <a:lnTo>
                    <a:pt x="2342631" y="6004827"/>
                  </a:lnTo>
                  <a:lnTo>
                    <a:pt x="2274979" y="5987998"/>
                  </a:lnTo>
                  <a:lnTo>
                    <a:pt x="2207734" y="5969629"/>
                  </a:lnTo>
                  <a:lnTo>
                    <a:pt x="2140924" y="5949721"/>
                  </a:lnTo>
                  <a:lnTo>
                    <a:pt x="2074592" y="5928293"/>
                  </a:lnTo>
                  <a:lnTo>
                    <a:pt x="2008763" y="5905349"/>
                  </a:lnTo>
                  <a:lnTo>
                    <a:pt x="1943480" y="5880901"/>
                  </a:lnTo>
                  <a:lnTo>
                    <a:pt x="1878773" y="5854965"/>
                  </a:lnTo>
                  <a:lnTo>
                    <a:pt x="1814678" y="5827554"/>
                  </a:lnTo>
                  <a:lnTo>
                    <a:pt x="1751225" y="5798683"/>
                  </a:lnTo>
                  <a:lnTo>
                    <a:pt x="1688455" y="5768368"/>
                  </a:lnTo>
                  <a:lnTo>
                    <a:pt x="1626390" y="5736615"/>
                  </a:lnTo>
                  <a:lnTo>
                    <a:pt x="1565074" y="5703456"/>
                  </a:lnTo>
                  <a:lnTo>
                    <a:pt x="1504531" y="5668904"/>
                  </a:lnTo>
                  <a:lnTo>
                    <a:pt x="1444793" y="5632970"/>
                  </a:lnTo>
                  <a:lnTo>
                    <a:pt x="1385895" y="5595677"/>
                  </a:lnTo>
                  <a:lnTo>
                    <a:pt x="1327870" y="5557044"/>
                  </a:lnTo>
                  <a:lnTo>
                    <a:pt x="1270746" y="5517093"/>
                  </a:lnTo>
                  <a:lnTo>
                    <a:pt x="1214546" y="5475844"/>
                  </a:lnTo>
                  <a:lnTo>
                    <a:pt x="1159309" y="5433316"/>
                  </a:lnTo>
                  <a:lnTo>
                    <a:pt x="1105060" y="5389538"/>
                  </a:lnTo>
                  <a:lnTo>
                    <a:pt x="1051825" y="5344527"/>
                  </a:lnTo>
                  <a:lnTo>
                    <a:pt x="999640" y="5298308"/>
                  </a:lnTo>
                  <a:lnTo>
                    <a:pt x="948526" y="5250906"/>
                  </a:lnTo>
                  <a:lnTo>
                    <a:pt x="898509" y="5202348"/>
                  </a:lnTo>
                  <a:lnTo>
                    <a:pt x="849615" y="5152657"/>
                  </a:lnTo>
                  <a:lnTo>
                    <a:pt x="801880" y="5101857"/>
                  </a:lnTo>
                  <a:lnTo>
                    <a:pt x="755318" y="5049981"/>
                  </a:lnTo>
                  <a:lnTo>
                    <a:pt x="709955" y="4997046"/>
                  </a:lnTo>
                  <a:lnTo>
                    <a:pt x="665815" y="4943091"/>
                  </a:lnTo>
                  <a:lnTo>
                    <a:pt x="622922" y="4888135"/>
                  </a:lnTo>
                  <a:lnTo>
                    <a:pt x="581302" y="4832210"/>
                  </a:lnTo>
                  <a:lnTo>
                    <a:pt x="540974" y="4775351"/>
                  </a:lnTo>
                  <a:lnTo>
                    <a:pt x="501959" y="4717579"/>
                  </a:lnTo>
                  <a:lnTo>
                    <a:pt x="464274" y="4658935"/>
                  </a:lnTo>
                  <a:lnTo>
                    <a:pt x="427943" y="4599439"/>
                  </a:lnTo>
                  <a:lnTo>
                    <a:pt x="392985" y="4539127"/>
                  </a:lnTo>
                  <a:lnTo>
                    <a:pt x="359420" y="4478031"/>
                  </a:lnTo>
                  <a:lnTo>
                    <a:pt x="327262" y="4416178"/>
                  </a:lnTo>
                  <a:lnTo>
                    <a:pt x="296525" y="4353609"/>
                  </a:lnTo>
                  <a:lnTo>
                    <a:pt x="267236" y="4290350"/>
                  </a:lnTo>
                  <a:lnTo>
                    <a:pt x="239402" y="4226437"/>
                  </a:lnTo>
                  <a:lnTo>
                    <a:pt x="213037" y="4161905"/>
                  </a:lnTo>
                  <a:lnTo>
                    <a:pt x="188154" y="4096786"/>
                  </a:lnTo>
                  <a:lnTo>
                    <a:pt x="164776" y="4031111"/>
                  </a:lnTo>
                  <a:lnTo>
                    <a:pt x="142903" y="3964917"/>
                  </a:lnTo>
                  <a:lnTo>
                    <a:pt x="122557" y="3898246"/>
                  </a:lnTo>
                  <a:lnTo>
                    <a:pt x="103738" y="3831118"/>
                  </a:lnTo>
                  <a:lnTo>
                    <a:pt x="86466" y="3763584"/>
                  </a:lnTo>
                  <a:lnTo>
                    <a:pt x="70743" y="3695670"/>
                  </a:lnTo>
                  <a:lnTo>
                    <a:pt x="56581" y="3627413"/>
                  </a:lnTo>
                  <a:lnTo>
                    <a:pt x="43985" y="3558849"/>
                  </a:lnTo>
                  <a:lnTo>
                    <a:pt x="32962" y="3490015"/>
                  </a:lnTo>
                  <a:lnTo>
                    <a:pt x="23523" y="3420947"/>
                  </a:lnTo>
                  <a:lnTo>
                    <a:pt x="15662" y="3351681"/>
                  </a:lnTo>
                  <a:lnTo>
                    <a:pt x="9389" y="3282252"/>
                  </a:lnTo>
                  <a:lnTo>
                    <a:pt x="4714" y="3212698"/>
                  </a:lnTo>
                  <a:lnTo>
                    <a:pt x="1634" y="3143056"/>
                  </a:lnTo>
                  <a:lnTo>
                    <a:pt x="145" y="3073361"/>
                  </a:lnTo>
                  <a:lnTo>
                    <a:pt x="0" y="3038507"/>
                  </a:lnTo>
                  <a:lnTo>
                    <a:pt x="252" y="3003650"/>
                  </a:lnTo>
                  <a:lnTo>
                    <a:pt x="1960" y="2933960"/>
                  </a:lnTo>
                  <a:lnTo>
                    <a:pt x="5264" y="2864327"/>
                  </a:lnTo>
                  <a:lnTo>
                    <a:pt x="10161" y="2794789"/>
                  </a:lnTo>
                  <a:lnTo>
                    <a:pt x="16648" y="2725380"/>
                  </a:lnTo>
                  <a:lnTo>
                    <a:pt x="24723" y="2656139"/>
                  </a:lnTo>
                  <a:lnTo>
                    <a:pt x="34382" y="2587100"/>
                  </a:lnTo>
                  <a:lnTo>
                    <a:pt x="45619" y="2518301"/>
                  </a:lnTo>
                  <a:lnTo>
                    <a:pt x="58435" y="2449778"/>
                  </a:lnTo>
                  <a:lnTo>
                    <a:pt x="72811" y="2381565"/>
                  </a:lnTo>
                  <a:lnTo>
                    <a:pt x="88747" y="2313701"/>
                  </a:lnTo>
                  <a:lnTo>
                    <a:pt x="106231" y="2246219"/>
                  </a:lnTo>
                  <a:lnTo>
                    <a:pt x="125259" y="2179153"/>
                  </a:lnTo>
                  <a:lnTo>
                    <a:pt x="145817" y="2112544"/>
                  </a:lnTo>
                  <a:lnTo>
                    <a:pt x="167896" y="2046420"/>
                  </a:lnTo>
                  <a:lnTo>
                    <a:pt x="191481" y="1980823"/>
                  </a:lnTo>
                  <a:lnTo>
                    <a:pt x="216566" y="1915784"/>
                  </a:lnTo>
                  <a:lnTo>
                    <a:pt x="243133" y="1851333"/>
                  </a:lnTo>
                  <a:lnTo>
                    <a:pt x="271172" y="1787508"/>
                  </a:lnTo>
                  <a:lnTo>
                    <a:pt x="300662" y="1724341"/>
                  </a:lnTo>
                  <a:lnTo>
                    <a:pt x="331594" y="1661868"/>
                  </a:lnTo>
                  <a:lnTo>
                    <a:pt x="363945" y="1600119"/>
                  </a:lnTo>
                  <a:lnTo>
                    <a:pt x="397705" y="1539130"/>
                  </a:lnTo>
                  <a:lnTo>
                    <a:pt x="432850" y="1478924"/>
                  </a:lnTo>
                  <a:lnTo>
                    <a:pt x="469369" y="1419540"/>
                  </a:lnTo>
                  <a:lnTo>
                    <a:pt x="507234" y="1361015"/>
                  </a:lnTo>
                  <a:lnTo>
                    <a:pt x="546428" y="1303369"/>
                  </a:lnTo>
                  <a:lnTo>
                    <a:pt x="586938" y="1246635"/>
                  </a:lnTo>
                  <a:lnTo>
                    <a:pt x="628732" y="1190842"/>
                  </a:lnTo>
                  <a:lnTo>
                    <a:pt x="671800" y="1136024"/>
                  </a:lnTo>
                  <a:lnTo>
                    <a:pt x="716108" y="1082208"/>
                  </a:lnTo>
                  <a:lnTo>
                    <a:pt x="761635" y="1029417"/>
                  </a:lnTo>
                  <a:lnTo>
                    <a:pt x="808361" y="977684"/>
                  </a:lnTo>
                  <a:lnTo>
                    <a:pt x="856261" y="927035"/>
                  </a:lnTo>
                  <a:lnTo>
                    <a:pt x="905311" y="877496"/>
                  </a:lnTo>
                  <a:lnTo>
                    <a:pt x="955475" y="829092"/>
                  </a:lnTo>
                  <a:lnTo>
                    <a:pt x="1006739" y="781854"/>
                  </a:lnTo>
                  <a:lnTo>
                    <a:pt x="1059072" y="735798"/>
                  </a:lnTo>
                  <a:lnTo>
                    <a:pt x="1112442" y="690954"/>
                  </a:lnTo>
                  <a:lnTo>
                    <a:pt x="1166833" y="647350"/>
                  </a:lnTo>
                  <a:lnTo>
                    <a:pt x="1222204" y="604998"/>
                  </a:lnTo>
                  <a:lnTo>
                    <a:pt x="1278528" y="563924"/>
                  </a:lnTo>
                  <a:lnTo>
                    <a:pt x="1335782" y="524152"/>
                  </a:lnTo>
                  <a:lnTo>
                    <a:pt x="1393930" y="485706"/>
                  </a:lnTo>
                  <a:lnTo>
                    <a:pt x="1452945" y="448595"/>
                  </a:lnTo>
                  <a:lnTo>
                    <a:pt x="1512792" y="412851"/>
                  </a:lnTo>
                  <a:lnTo>
                    <a:pt x="1573444" y="378487"/>
                  </a:lnTo>
                  <a:lnTo>
                    <a:pt x="1634869" y="345518"/>
                  </a:lnTo>
                  <a:lnTo>
                    <a:pt x="1697032" y="313969"/>
                  </a:lnTo>
                  <a:lnTo>
                    <a:pt x="1759897" y="283846"/>
                  </a:lnTo>
                  <a:lnTo>
                    <a:pt x="1823437" y="255177"/>
                  </a:lnTo>
                  <a:lnTo>
                    <a:pt x="1887617" y="227966"/>
                  </a:lnTo>
                  <a:lnTo>
                    <a:pt x="1952405" y="202232"/>
                  </a:lnTo>
                  <a:lnTo>
                    <a:pt x="2017767" y="177992"/>
                  </a:lnTo>
                  <a:lnTo>
                    <a:pt x="2083665" y="155252"/>
                  </a:lnTo>
                  <a:lnTo>
                    <a:pt x="2150071" y="134034"/>
                  </a:lnTo>
                  <a:lnTo>
                    <a:pt x="2216939" y="114337"/>
                  </a:lnTo>
                  <a:lnTo>
                    <a:pt x="2284244" y="96178"/>
                  </a:lnTo>
                  <a:lnTo>
                    <a:pt x="2351946" y="79568"/>
                  </a:lnTo>
                  <a:lnTo>
                    <a:pt x="2420011" y="64508"/>
                  </a:lnTo>
                  <a:lnTo>
                    <a:pt x="2488404" y="51014"/>
                  </a:lnTo>
                  <a:lnTo>
                    <a:pt x="2557087" y="39089"/>
                  </a:lnTo>
                  <a:lnTo>
                    <a:pt x="2626025" y="28742"/>
                  </a:lnTo>
                  <a:lnTo>
                    <a:pt x="2695183" y="19974"/>
                  </a:lnTo>
                  <a:lnTo>
                    <a:pt x="2764523" y="12796"/>
                  </a:lnTo>
                  <a:lnTo>
                    <a:pt x="2834009" y="7205"/>
                  </a:lnTo>
                  <a:lnTo>
                    <a:pt x="2903605" y="3208"/>
                  </a:lnTo>
                  <a:lnTo>
                    <a:pt x="2973275" y="806"/>
                  </a:lnTo>
                  <a:lnTo>
                    <a:pt x="3042981" y="0"/>
                  </a:lnTo>
                  <a:lnTo>
                    <a:pt x="3043286" y="3043289"/>
                  </a:lnTo>
                  <a:lnTo>
                    <a:pt x="5937627" y="3983718"/>
                  </a:lnTo>
                  <a:lnTo>
                    <a:pt x="5915325" y="4049764"/>
                  </a:lnTo>
                  <a:lnTo>
                    <a:pt x="5891519" y="4115286"/>
                  </a:lnTo>
                  <a:lnTo>
                    <a:pt x="5866219" y="4180241"/>
                  </a:lnTo>
                  <a:lnTo>
                    <a:pt x="5839437" y="4244599"/>
                  </a:lnTo>
                  <a:lnTo>
                    <a:pt x="5811186" y="4308334"/>
                  </a:lnTo>
                  <a:lnTo>
                    <a:pt x="5781487" y="4371403"/>
                  </a:lnTo>
                  <a:lnTo>
                    <a:pt x="5750345" y="4433768"/>
                  </a:lnTo>
                  <a:lnTo>
                    <a:pt x="5717788" y="4495411"/>
                  </a:lnTo>
                  <a:lnTo>
                    <a:pt x="5683823" y="4556288"/>
                  </a:lnTo>
                  <a:lnTo>
                    <a:pt x="5648477" y="4616369"/>
                  </a:lnTo>
                  <a:lnTo>
                    <a:pt x="5611760" y="4675631"/>
                  </a:lnTo>
                  <a:lnTo>
                    <a:pt x="5573702" y="4734035"/>
                  </a:lnTo>
                  <a:lnTo>
                    <a:pt x="5534309" y="4791548"/>
                  </a:lnTo>
                  <a:lnTo>
                    <a:pt x="5493615" y="4848147"/>
                  </a:lnTo>
                  <a:lnTo>
                    <a:pt x="5451628" y="4903800"/>
                  </a:lnTo>
                  <a:lnTo>
                    <a:pt x="5408380" y="4958472"/>
                  </a:lnTo>
                  <a:lnTo>
                    <a:pt x="5363891" y="5012143"/>
                  </a:lnTo>
                  <a:lnTo>
                    <a:pt x="5318186" y="5064777"/>
                  </a:lnTo>
                  <a:lnTo>
                    <a:pt x="5271289" y="5116354"/>
                  </a:lnTo>
                  <a:lnTo>
                    <a:pt x="5223220" y="5166844"/>
                  </a:lnTo>
                  <a:lnTo>
                    <a:pt x="5174010" y="5216218"/>
                  </a:lnTo>
                  <a:lnTo>
                    <a:pt x="5123678" y="5264454"/>
                  </a:lnTo>
                  <a:lnTo>
                    <a:pt x="5072257" y="5311521"/>
                  </a:lnTo>
                  <a:lnTo>
                    <a:pt x="5019771" y="5357399"/>
                  </a:lnTo>
                  <a:lnTo>
                    <a:pt x="4966250" y="5402064"/>
                  </a:lnTo>
                  <a:lnTo>
                    <a:pt x="4911715" y="5445489"/>
                  </a:lnTo>
                  <a:lnTo>
                    <a:pt x="4856203" y="5487655"/>
                  </a:lnTo>
                  <a:lnTo>
                    <a:pt x="4799745" y="5528537"/>
                  </a:lnTo>
                  <a:lnTo>
                    <a:pt x="4742356" y="5568119"/>
                  </a:lnTo>
                  <a:lnTo>
                    <a:pt x="4684077" y="5606377"/>
                  </a:lnTo>
                  <a:lnTo>
                    <a:pt x="4624940" y="5643286"/>
                  </a:lnTo>
                  <a:lnTo>
                    <a:pt x="4564975" y="5678830"/>
                  </a:lnTo>
                  <a:lnTo>
                    <a:pt x="4504210" y="5712993"/>
                  </a:lnTo>
                  <a:lnTo>
                    <a:pt x="4442673" y="5745753"/>
                  </a:lnTo>
                  <a:lnTo>
                    <a:pt x="4380408" y="5777099"/>
                  </a:lnTo>
                  <a:lnTo>
                    <a:pt x="4317439" y="5807009"/>
                  </a:lnTo>
                  <a:lnTo>
                    <a:pt x="4253801" y="5835469"/>
                  </a:lnTo>
                  <a:lnTo>
                    <a:pt x="4189531" y="5862465"/>
                  </a:lnTo>
                  <a:lnTo>
                    <a:pt x="4124659" y="5887976"/>
                  </a:lnTo>
                  <a:lnTo>
                    <a:pt x="4059218" y="5911999"/>
                  </a:lnTo>
                  <a:lnTo>
                    <a:pt x="3993243" y="5934514"/>
                  </a:lnTo>
                  <a:lnTo>
                    <a:pt x="3926771" y="5955514"/>
                  </a:lnTo>
                  <a:lnTo>
                    <a:pt x="3859834" y="5974986"/>
                  </a:lnTo>
                  <a:lnTo>
                    <a:pt x="3792468" y="5992920"/>
                  </a:lnTo>
                  <a:lnTo>
                    <a:pt x="3724711" y="6009308"/>
                  </a:lnTo>
                  <a:lnTo>
                    <a:pt x="3656596" y="6024135"/>
                  </a:lnTo>
                  <a:lnTo>
                    <a:pt x="3588159" y="6037402"/>
                  </a:lnTo>
                  <a:lnTo>
                    <a:pt x="3519436" y="6049097"/>
                  </a:lnTo>
                  <a:lnTo>
                    <a:pt x="3450463" y="6059215"/>
                  </a:lnTo>
                  <a:lnTo>
                    <a:pt x="3381276" y="6067755"/>
                  </a:lnTo>
                  <a:lnTo>
                    <a:pt x="3311913" y="6074700"/>
                  </a:lnTo>
                  <a:lnTo>
                    <a:pt x="3242408" y="6080056"/>
                  </a:lnTo>
                  <a:lnTo>
                    <a:pt x="3172799" y="6083822"/>
                  </a:lnTo>
                  <a:lnTo>
                    <a:pt x="3103122" y="6085992"/>
                  </a:lnTo>
                  <a:lnTo>
                    <a:pt x="3068267" y="6086476"/>
                  </a:lnTo>
                  <a:lnTo>
                    <a:pt x="3033413" y="6086562"/>
                  </a:lnTo>
                  <a:close/>
                </a:path>
              </a:pathLst>
            </a:custGeom>
            <a:solidFill>
              <a:srgbClr val="2D8BB9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chemeClr val="bg2"/>
                </a:solidFill>
              </a:endParaRPr>
            </a:p>
          </p:txBody>
        </p:sp>
      </p:grpSp>
      <p:sp>
        <p:nvSpPr>
          <p:cNvPr id="6" name="object 6">
            <a:extLst>
              <a:ext uri="{FF2B5EF4-FFF2-40B4-BE49-F238E27FC236}">
                <a16:creationId xmlns:a16="http://schemas.microsoft.com/office/drawing/2014/main" id="{EF0D786C-896D-7AEC-5EBD-FB39716FBBE8}"/>
              </a:ext>
            </a:extLst>
          </p:cNvPr>
          <p:cNvSpPr txBox="1"/>
          <p:nvPr/>
        </p:nvSpPr>
        <p:spPr>
          <a:xfrm>
            <a:off x="737316" y="2745519"/>
            <a:ext cx="2942661" cy="49968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79755" marR="5080" indent="-567690">
              <a:lnSpc>
                <a:spcPct val="134400"/>
              </a:lnSpc>
              <a:spcBef>
                <a:spcPts val="90"/>
              </a:spcBef>
            </a:pPr>
            <a:r>
              <a:rPr sz="2550" b="1" spc="175" dirty="0">
                <a:latin typeface="Trebuchet MS"/>
                <a:cs typeface="Trebuchet MS"/>
              </a:rPr>
              <a:t>Agricoltura </a:t>
            </a:r>
            <a:r>
              <a:rPr sz="2550" b="1" spc="445" dirty="0">
                <a:latin typeface="Trebuchet MS"/>
                <a:cs typeface="Trebuchet MS"/>
              </a:rPr>
              <a:t>70%</a:t>
            </a:r>
            <a:endParaRPr sz="2550" dirty="0">
              <a:latin typeface="Trebuchet MS"/>
              <a:cs typeface="Trebuchet MS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B7C21368-4809-41D4-561E-ED1965F4F963}"/>
              </a:ext>
            </a:extLst>
          </p:cNvPr>
          <p:cNvSpPr txBox="1"/>
          <p:nvPr/>
        </p:nvSpPr>
        <p:spPr>
          <a:xfrm>
            <a:off x="8656907" y="2745519"/>
            <a:ext cx="2469991" cy="4133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67030" marR="5080" indent="-354965">
              <a:lnSpc>
                <a:spcPct val="111200"/>
              </a:lnSpc>
              <a:spcBef>
                <a:spcPts val="90"/>
              </a:spcBef>
            </a:pPr>
            <a:r>
              <a:rPr sz="2550" b="1" spc="150" dirty="0">
                <a:latin typeface="Trebuchet MS"/>
                <a:cs typeface="Trebuchet MS"/>
              </a:rPr>
              <a:t>Industria </a:t>
            </a:r>
            <a:r>
              <a:rPr sz="2550" b="1" spc="530" dirty="0">
                <a:latin typeface="Trebuchet MS"/>
                <a:cs typeface="Trebuchet MS"/>
              </a:rPr>
              <a:t>22%</a:t>
            </a:r>
            <a:endParaRPr sz="2550" dirty="0">
              <a:latin typeface="Trebuchet MS"/>
              <a:cs typeface="Trebuchet MS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EA83D4CF-568A-2D78-628E-007CF520BBA5}"/>
              </a:ext>
            </a:extLst>
          </p:cNvPr>
          <p:cNvSpPr txBox="1"/>
          <p:nvPr/>
        </p:nvSpPr>
        <p:spPr>
          <a:xfrm>
            <a:off x="6553155" y="637395"/>
            <a:ext cx="3691873" cy="413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63294" marR="5080" indent="-951230">
              <a:lnSpc>
                <a:spcPct val="111200"/>
              </a:lnSpc>
              <a:spcBef>
                <a:spcPts val="90"/>
              </a:spcBef>
            </a:pPr>
            <a:r>
              <a:rPr sz="2550" b="1" spc="204" dirty="0">
                <a:latin typeface="Trebuchet MS"/>
                <a:cs typeface="Trebuchet MS"/>
              </a:rPr>
              <a:t>Uso</a:t>
            </a:r>
            <a:r>
              <a:rPr sz="2550" b="1" spc="-65" dirty="0">
                <a:latin typeface="Trebuchet MS"/>
                <a:cs typeface="Trebuchet MS"/>
              </a:rPr>
              <a:t> </a:t>
            </a:r>
            <a:r>
              <a:rPr sz="2550" b="1" spc="135" dirty="0">
                <a:latin typeface="Trebuchet MS"/>
                <a:cs typeface="Trebuchet MS"/>
              </a:rPr>
              <a:t>domestico </a:t>
            </a:r>
            <a:r>
              <a:rPr sz="2550" b="1" spc="500" dirty="0">
                <a:latin typeface="Trebuchet MS"/>
                <a:cs typeface="Trebuchet MS"/>
              </a:rPr>
              <a:t>8%</a:t>
            </a:r>
            <a:endParaRPr sz="255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073554572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3">
            <a:extLst>
              <a:ext uri="{FF2B5EF4-FFF2-40B4-BE49-F238E27FC236}">
                <a16:creationId xmlns:a16="http://schemas.microsoft.com/office/drawing/2014/main" id="{B8F8C6C7-3B46-A5D7-BDE5-792CC1A5F92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556315" y="-312927"/>
            <a:ext cx="13304630" cy="7483854"/>
          </a:xfrm>
          <a:prstGeom prst="rect">
            <a:avLst/>
          </a:prstGeom>
        </p:spPr>
      </p:pic>
      <p:sp>
        <p:nvSpPr>
          <p:cNvPr id="6" name="Google Shape;162;g22d488de23d_2_29">
            <a:extLst>
              <a:ext uri="{FF2B5EF4-FFF2-40B4-BE49-F238E27FC236}">
                <a16:creationId xmlns:a16="http://schemas.microsoft.com/office/drawing/2014/main" id="{B27BBB82-B485-DF4F-8EBB-CADAE43F1564}"/>
              </a:ext>
            </a:extLst>
          </p:cNvPr>
          <p:cNvSpPr txBox="1"/>
          <p:nvPr/>
        </p:nvSpPr>
        <p:spPr>
          <a:xfrm>
            <a:off x="838200" y="24649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16150" marR="5080" indent="-2204085" algn="ctr">
              <a:spcBef>
                <a:spcPts val="335"/>
              </a:spcBef>
            </a:pPr>
            <a:r>
              <a:rPr lang="it-IT" sz="3300" b="1" spc="405" dirty="0">
                <a:solidFill>
                  <a:srgbClr val="FFFFFF"/>
                </a:solidFill>
                <a:latin typeface="Century Gothic" panose="020B0502020202020204" pitchFamily="34" charset="0"/>
              </a:rPr>
              <a:t>AGRICOLTURA</a:t>
            </a:r>
            <a:endParaRPr lang="it-IT" sz="3300" b="1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D3EDE4-7F09-4AA1-3922-5B2A238B5E80}"/>
              </a:ext>
            </a:extLst>
          </p:cNvPr>
          <p:cNvSpPr txBox="1"/>
          <p:nvPr/>
        </p:nvSpPr>
        <p:spPr>
          <a:xfrm>
            <a:off x="391421" y="478301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5293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3">
            <a:extLst>
              <a:ext uri="{FF2B5EF4-FFF2-40B4-BE49-F238E27FC236}">
                <a16:creationId xmlns:a16="http://schemas.microsoft.com/office/drawing/2014/main" id="{B8F8C6C7-3B46-A5D7-BDE5-792CC1A5F92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556315" y="-312927"/>
            <a:ext cx="13304630" cy="7483854"/>
          </a:xfrm>
          <a:prstGeom prst="rect">
            <a:avLst/>
          </a:prstGeom>
        </p:spPr>
      </p:pic>
      <p:sp>
        <p:nvSpPr>
          <p:cNvPr id="6" name="Google Shape;162;g22d488de23d_2_29">
            <a:extLst>
              <a:ext uri="{FF2B5EF4-FFF2-40B4-BE49-F238E27FC236}">
                <a16:creationId xmlns:a16="http://schemas.microsoft.com/office/drawing/2014/main" id="{B27BBB82-B485-DF4F-8EBB-CADAE43F1564}"/>
              </a:ext>
            </a:extLst>
          </p:cNvPr>
          <p:cNvSpPr txBox="1"/>
          <p:nvPr/>
        </p:nvSpPr>
        <p:spPr>
          <a:xfrm>
            <a:off x="838200" y="24649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16150" marR="5080" indent="-2204085" algn="ctr">
              <a:spcBef>
                <a:spcPts val="335"/>
              </a:spcBef>
            </a:pPr>
            <a:r>
              <a:rPr lang="it-IT" sz="3300" b="1" spc="405" dirty="0">
                <a:solidFill>
                  <a:srgbClr val="FFFFFF"/>
                </a:solidFill>
                <a:latin typeface="Century Gothic" panose="020B0502020202020204" pitchFamily="34" charset="0"/>
              </a:rPr>
              <a:t>AGRICOLTURA</a:t>
            </a:r>
            <a:endParaRPr lang="it-IT" sz="3300" b="1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D3EDE4-7F09-4AA1-3922-5B2A238B5E80}"/>
              </a:ext>
            </a:extLst>
          </p:cNvPr>
          <p:cNvSpPr txBox="1"/>
          <p:nvPr/>
        </p:nvSpPr>
        <p:spPr>
          <a:xfrm>
            <a:off x="391421" y="478301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        </a:t>
            </a:r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A2CC3510-46F4-7B12-BCA6-2B25236BCE42}"/>
              </a:ext>
            </a:extLst>
          </p:cNvPr>
          <p:cNvSpPr txBox="1"/>
          <p:nvPr/>
        </p:nvSpPr>
        <p:spPr>
          <a:xfrm>
            <a:off x="2554543" y="1319766"/>
            <a:ext cx="7082914" cy="905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t-IT" sz="2900" b="1" spc="3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La PRIMA industria per consumo idrico al mondo</a:t>
            </a:r>
            <a:endParaRPr sz="2900" b="1" dirty="0">
              <a:latin typeface="Century Gothic" panose="020B050202020202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7085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4;g22d2ecb69a3_1_123">
            <a:extLst>
              <a:ext uri="{FF2B5EF4-FFF2-40B4-BE49-F238E27FC236}">
                <a16:creationId xmlns:a16="http://schemas.microsoft.com/office/drawing/2014/main" id="{77C7A63B-E2C3-C23D-94F6-0A10AEE4267D}"/>
              </a:ext>
            </a:extLst>
          </p:cNvPr>
          <p:cNvSpPr txBox="1"/>
          <p:nvPr/>
        </p:nvSpPr>
        <p:spPr>
          <a:xfrm>
            <a:off x="572136" y="499608"/>
            <a:ext cx="8568000" cy="68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rgbClr val="0070C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CONSUMO IDRICO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C81428-D97C-D8C7-52DD-640E504EB1EF}"/>
              </a:ext>
            </a:extLst>
          </p:cNvPr>
          <p:cNvSpPr txBox="1"/>
          <p:nvPr/>
        </p:nvSpPr>
        <p:spPr>
          <a:xfrm>
            <a:off x="572136" y="1042474"/>
            <a:ext cx="1858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4EB8F5"/>
                </a:solidFill>
                <a:latin typeface="Century Gothic" panose="020B0502020202020204" pitchFamily="34" charset="0"/>
                <a:cs typeface="Calibri"/>
                <a:sym typeface="Calibri"/>
              </a:rPr>
              <a:t>Indiretto</a:t>
            </a:r>
            <a:endParaRPr lang="it-IT" sz="2800" b="1" dirty="0">
              <a:solidFill>
                <a:srgbClr val="4EB8F5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4FC879C7-745A-0192-D173-89A16DAED38E}"/>
              </a:ext>
            </a:extLst>
          </p:cNvPr>
          <p:cNvSpPr txBox="1"/>
          <p:nvPr/>
        </p:nvSpPr>
        <p:spPr>
          <a:xfrm>
            <a:off x="680623" y="1823225"/>
            <a:ext cx="3556839" cy="113749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lang="it-IT" sz="3600" b="1" spc="740" dirty="0">
                <a:latin typeface="Century Gothic" panose="020B0502020202020204" pitchFamily="34" charset="0"/>
                <a:cs typeface="Liberation Sans Narrow"/>
              </a:rPr>
              <a:t>Per 1 kg</a:t>
            </a:r>
          </a:p>
          <a:p>
            <a:pPr marL="12700">
              <a:spcBef>
                <a:spcPts val="130"/>
              </a:spcBef>
            </a:pPr>
            <a:r>
              <a:rPr lang="it-IT" sz="3600" b="1" spc="740" dirty="0">
                <a:latin typeface="Century Gothic" panose="020B0502020202020204" pitchFamily="34" charset="0"/>
                <a:cs typeface="Liberation Sans Narrow"/>
              </a:rPr>
              <a:t>di prodotto</a:t>
            </a:r>
            <a:endParaRPr sz="3600" dirty="0">
              <a:latin typeface="Century Gothic" panose="020B0502020202020204" pitchFamily="34" charset="0"/>
              <a:cs typeface="Liberation Sans Narrow"/>
            </a:endParaRPr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DF64D0B4-43E4-1EA3-4875-856EC23F5C1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09997" y="538620"/>
            <a:ext cx="4571999" cy="5819772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B0F49B5D-31FC-E3CA-9D71-B3D7FBA98A40}"/>
              </a:ext>
            </a:extLst>
          </p:cNvPr>
          <p:cNvSpPr txBox="1"/>
          <p:nvPr/>
        </p:nvSpPr>
        <p:spPr>
          <a:xfrm>
            <a:off x="6209144" y="2930650"/>
            <a:ext cx="2569210" cy="10325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1125"/>
              </a:spcBef>
            </a:pPr>
            <a:r>
              <a:rPr sz="4500" spc="430" dirty="0">
                <a:latin typeface="Trebuchet MS"/>
                <a:cs typeface="Trebuchet MS"/>
              </a:rPr>
              <a:t>240</a:t>
            </a:r>
            <a:r>
              <a:rPr sz="4500" spc="-175" dirty="0">
                <a:latin typeface="Trebuchet MS"/>
                <a:cs typeface="Trebuchet MS"/>
              </a:rPr>
              <a:t> </a:t>
            </a:r>
            <a:r>
              <a:rPr sz="4500" spc="-10" dirty="0">
                <a:latin typeface="Trebuchet MS"/>
                <a:cs typeface="Trebuchet MS"/>
              </a:rPr>
              <a:t>litri</a:t>
            </a:r>
            <a:endParaRPr sz="45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11194116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4;g22d2ecb69a3_1_123">
            <a:extLst>
              <a:ext uri="{FF2B5EF4-FFF2-40B4-BE49-F238E27FC236}">
                <a16:creationId xmlns:a16="http://schemas.microsoft.com/office/drawing/2014/main" id="{77C7A63B-E2C3-C23D-94F6-0A10AEE4267D}"/>
              </a:ext>
            </a:extLst>
          </p:cNvPr>
          <p:cNvSpPr txBox="1"/>
          <p:nvPr/>
        </p:nvSpPr>
        <p:spPr>
          <a:xfrm>
            <a:off x="572136" y="499608"/>
            <a:ext cx="8568000" cy="68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rgbClr val="0070C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CONSUMO IDRICO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C81428-D97C-D8C7-52DD-640E504EB1EF}"/>
              </a:ext>
            </a:extLst>
          </p:cNvPr>
          <p:cNvSpPr txBox="1"/>
          <p:nvPr/>
        </p:nvSpPr>
        <p:spPr>
          <a:xfrm>
            <a:off x="572136" y="1042474"/>
            <a:ext cx="1858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4EB8F5"/>
                </a:solidFill>
                <a:latin typeface="Century Gothic" panose="020B0502020202020204" pitchFamily="34" charset="0"/>
                <a:cs typeface="Calibri"/>
                <a:sym typeface="Calibri"/>
              </a:rPr>
              <a:t>Indiretto</a:t>
            </a:r>
            <a:endParaRPr lang="it-IT" sz="2800" b="1" dirty="0">
              <a:solidFill>
                <a:srgbClr val="4EB8F5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4FC879C7-745A-0192-D173-89A16DAED38E}"/>
              </a:ext>
            </a:extLst>
          </p:cNvPr>
          <p:cNvSpPr txBox="1"/>
          <p:nvPr/>
        </p:nvSpPr>
        <p:spPr>
          <a:xfrm>
            <a:off x="680623" y="1823225"/>
            <a:ext cx="3556839" cy="113749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lang="it-IT" sz="3600" b="1" spc="740" dirty="0">
                <a:latin typeface="Century Gothic" panose="020B0502020202020204" pitchFamily="34" charset="0"/>
                <a:cs typeface="Liberation Sans Narrow"/>
              </a:rPr>
              <a:t>Per 1 kg</a:t>
            </a:r>
          </a:p>
          <a:p>
            <a:pPr marL="12700">
              <a:spcBef>
                <a:spcPts val="130"/>
              </a:spcBef>
            </a:pPr>
            <a:r>
              <a:rPr lang="it-IT" sz="3600" b="1" spc="740" dirty="0">
                <a:latin typeface="Century Gothic" panose="020B0502020202020204" pitchFamily="34" charset="0"/>
                <a:cs typeface="Liberation Sans Narrow"/>
              </a:rPr>
              <a:t>di prodotto</a:t>
            </a:r>
            <a:endParaRPr sz="3600" dirty="0">
              <a:latin typeface="Century Gothic" panose="020B0502020202020204" pitchFamily="34" charset="0"/>
              <a:cs typeface="Liberation Sans Narrow"/>
            </a:endParaRPr>
          </a:p>
        </p:txBody>
      </p:sp>
      <p:grpSp>
        <p:nvGrpSpPr>
          <p:cNvPr id="4" name="object 2">
            <a:extLst>
              <a:ext uri="{FF2B5EF4-FFF2-40B4-BE49-F238E27FC236}">
                <a16:creationId xmlns:a16="http://schemas.microsoft.com/office/drawing/2014/main" id="{A714FB8E-6F64-D5B0-B791-D5178B930E93}"/>
              </a:ext>
            </a:extLst>
          </p:cNvPr>
          <p:cNvGrpSpPr/>
          <p:nvPr/>
        </p:nvGrpSpPr>
        <p:grpSpPr>
          <a:xfrm>
            <a:off x="4237462" y="1565694"/>
            <a:ext cx="6941584" cy="4217466"/>
            <a:chOff x="4572000" y="2840827"/>
            <a:chExt cx="9139854" cy="5553059"/>
          </a:xfrm>
        </p:grpSpPr>
        <p:pic>
          <p:nvPicPr>
            <p:cNvPr id="8" name="object 3">
              <a:extLst>
                <a:ext uri="{FF2B5EF4-FFF2-40B4-BE49-F238E27FC236}">
                  <a16:creationId xmlns:a16="http://schemas.microsoft.com/office/drawing/2014/main" id="{11A5C59C-0462-DAB5-C973-EB504FC78BA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0" y="2840827"/>
              <a:ext cx="5553059" cy="5553059"/>
            </a:xfrm>
            <a:prstGeom prst="rect">
              <a:avLst/>
            </a:prstGeom>
          </p:spPr>
        </p:pic>
        <p:pic>
          <p:nvPicPr>
            <p:cNvPr id="9" name="object 4">
              <a:extLst>
                <a:ext uri="{FF2B5EF4-FFF2-40B4-BE49-F238E27FC236}">
                  <a16:creationId xmlns:a16="http://schemas.microsoft.com/office/drawing/2014/main" id="{2920DF16-1E9D-E633-21E8-808A71405A4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58795" y="2840827"/>
              <a:ext cx="5553059" cy="5553059"/>
            </a:xfrm>
            <a:prstGeom prst="rect">
              <a:avLst/>
            </a:prstGeom>
          </p:spPr>
        </p:pic>
      </p:grpSp>
      <p:sp>
        <p:nvSpPr>
          <p:cNvPr id="7" name="object 3">
            <a:extLst>
              <a:ext uri="{FF2B5EF4-FFF2-40B4-BE49-F238E27FC236}">
                <a16:creationId xmlns:a16="http://schemas.microsoft.com/office/drawing/2014/main" id="{B0F49B5D-31FC-E3CA-9D71-B3D7FBA98A40}"/>
              </a:ext>
            </a:extLst>
          </p:cNvPr>
          <p:cNvSpPr txBox="1"/>
          <p:nvPr/>
        </p:nvSpPr>
        <p:spPr>
          <a:xfrm>
            <a:off x="6346195" y="3247926"/>
            <a:ext cx="2919393" cy="853001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4500" spc="430" dirty="0">
                <a:latin typeface="Trebuchet MS"/>
                <a:cs typeface="Trebuchet MS"/>
              </a:rPr>
              <a:t>1800</a:t>
            </a:r>
            <a:r>
              <a:rPr lang="it-IT" sz="4500" spc="-175" dirty="0">
                <a:latin typeface="Trebuchet MS"/>
                <a:cs typeface="Trebuchet MS"/>
              </a:rPr>
              <a:t> </a:t>
            </a:r>
            <a:r>
              <a:rPr sz="4500" spc="-10" dirty="0" err="1">
                <a:latin typeface="Trebuchet MS"/>
                <a:cs typeface="Trebuchet MS"/>
              </a:rPr>
              <a:t>litri</a:t>
            </a:r>
            <a:endParaRPr sz="45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509306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4;g22d2ecb69a3_1_123">
            <a:extLst>
              <a:ext uri="{FF2B5EF4-FFF2-40B4-BE49-F238E27FC236}">
                <a16:creationId xmlns:a16="http://schemas.microsoft.com/office/drawing/2014/main" id="{77C7A63B-E2C3-C23D-94F6-0A10AEE4267D}"/>
              </a:ext>
            </a:extLst>
          </p:cNvPr>
          <p:cNvSpPr txBox="1"/>
          <p:nvPr/>
        </p:nvSpPr>
        <p:spPr>
          <a:xfrm>
            <a:off x="572136" y="499608"/>
            <a:ext cx="8568000" cy="68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rgbClr val="0070C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CONSUMO IDRICO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C81428-D97C-D8C7-52DD-640E504EB1EF}"/>
              </a:ext>
            </a:extLst>
          </p:cNvPr>
          <p:cNvSpPr txBox="1"/>
          <p:nvPr/>
        </p:nvSpPr>
        <p:spPr>
          <a:xfrm>
            <a:off x="572136" y="1042474"/>
            <a:ext cx="1858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4EB8F5"/>
                </a:solidFill>
                <a:latin typeface="Century Gothic" panose="020B0502020202020204" pitchFamily="34" charset="0"/>
                <a:cs typeface="Calibri"/>
                <a:sym typeface="Calibri"/>
              </a:rPr>
              <a:t>Indiretto</a:t>
            </a:r>
            <a:endParaRPr lang="it-IT" sz="2800" b="1" dirty="0">
              <a:solidFill>
                <a:srgbClr val="4EB8F5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4FC879C7-745A-0192-D173-89A16DAED38E}"/>
              </a:ext>
            </a:extLst>
          </p:cNvPr>
          <p:cNvSpPr txBox="1"/>
          <p:nvPr/>
        </p:nvSpPr>
        <p:spPr>
          <a:xfrm>
            <a:off x="680623" y="1823225"/>
            <a:ext cx="3556839" cy="113749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lang="it-IT" sz="3600" b="1" spc="740" dirty="0">
                <a:latin typeface="Century Gothic" panose="020B0502020202020204" pitchFamily="34" charset="0"/>
                <a:cs typeface="Liberation Sans Narrow"/>
              </a:rPr>
              <a:t>Per 1 kg</a:t>
            </a:r>
          </a:p>
          <a:p>
            <a:pPr marL="12700">
              <a:spcBef>
                <a:spcPts val="130"/>
              </a:spcBef>
            </a:pPr>
            <a:r>
              <a:rPr lang="it-IT" sz="3600" b="1" spc="740" dirty="0">
                <a:latin typeface="Century Gothic" panose="020B0502020202020204" pitchFamily="34" charset="0"/>
                <a:cs typeface="Liberation Sans Narrow"/>
              </a:rPr>
              <a:t>di prodotto</a:t>
            </a:r>
            <a:endParaRPr sz="3600" dirty="0">
              <a:latin typeface="Century Gothic" panose="020B0502020202020204" pitchFamily="34" charset="0"/>
              <a:cs typeface="Liberation Sans Narrow"/>
            </a:endParaRPr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5C365E38-93F5-44AD-3930-92079B9A84E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56136" y="1557121"/>
            <a:ext cx="5678721" cy="4650677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B0F49B5D-31FC-E3CA-9D71-B3D7FBA98A40}"/>
              </a:ext>
            </a:extLst>
          </p:cNvPr>
          <p:cNvSpPr txBox="1"/>
          <p:nvPr/>
        </p:nvSpPr>
        <p:spPr>
          <a:xfrm>
            <a:off x="6096000" y="3256156"/>
            <a:ext cx="3691035" cy="83676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4500" spc="430" dirty="0">
                <a:latin typeface="Trebuchet MS"/>
                <a:cs typeface="Trebuchet MS"/>
              </a:rPr>
              <a:t>15.400</a:t>
            </a:r>
            <a:r>
              <a:rPr lang="it-IT" sz="4500" spc="-175" dirty="0">
                <a:latin typeface="Trebuchet MS"/>
                <a:cs typeface="Trebuchet MS"/>
              </a:rPr>
              <a:t> </a:t>
            </a:r>
            <a:r>
              <a:rPr sz="4500" spc="-10" dirty="0" err="1">
                <a:latin typeface="Trebuchet MS"/>
                <a:cs typeface="Trebuchet MS"/>
              </a:rPr>
              <a:t>litri</a:t>
            </a:r>
            <a:endParaRPr sz="45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03167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4;g22d2ecb69a3_1_123">
            <a:extLst>
              <a:ext uri="{FF2B5EF4-FFF2-40B4-BE49-F238E27FC236}">
                <a16:creationId xmlns:a16="http://schemas.microsoft.com/office/drawing/2014/main" id="{77C7A63B-E2C3-C23D-94F6-0A10AEE4267D}"/>
              </a:ext>
            </a:extLst>
          </p:cNvPr>
          <p:cNvSpPr txBox="1"/>
          <p:nvPr/>
        </p:nvSpPr>
        <p:spPr>
          <a:xfrm>
            <a:off x="1812000" y="2998616"/>
            <a:ext cx="8568000" cy="68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rgbClr val="0070C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Nessuna domanda è stupida</a:t>
            </a:r>
          </a:p>
        </p:txBody>
      </p:sp>
    </p:spTree>
    <p:extLst>
      <p:ext uri="{BB962C8B-B14F-4D97-AF65-F5344CB8AC3E}">
        <p14:creationId xmlns:p14="http://schemas.microsoft.com/office/powerpoint/2010/main" val="6104514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4;g22d2ecb69a3_1_123">
            <a:extLst>
              <a:ext uri="{FF2B5EF4-FFF2-40B4-BE49-F238E27FC236}">
                <a16:creationId xmlns:a16="http://schemas.microsoft.com/office/drawing/2014/main" id="{77C7A63B-E2C3-C23D-94F6-0A10AEE4267D}"/>
              </a:ext>
            </a:extLst>
          </p:cNvPr>
          <p:cNvSpPr txBox="1"/>
          <p:nvPr/>
        </p:nvSpPr>
        <p:spPr>
          <a:xfrm>
            <a:off x="572136" y="499608"/>
            <a:ext cx="8568000" cy="68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rgbClr val="0070C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CONSUMO IDRICO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C81428-D97C-D8C7-52DD-640E504EB1EF}"/>
              </a:ext>
            </a:extLst>
          </p:cNvPr>
          <p:cNvSpPr txBox="1"/>
          <p:nvPr/>
        </p:nvSpPr>
        <p:spPr>
          <a:xfrm>
            <a:off x="572136" y="1042474"/>
            <a:ext cx="1858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4EB8F5"/>
                </a:solidFill>
                <a:latin typeface="Century Gothic" panose="020B0502020202020204" pitchFamily="34" charset="0"/>
                <a:cs typeface="Calibri"/>
                <a:sym typeface="Calibri"/>
              </a:rPr>
              <a:t>Indiretto</a:t>
            </a:r>
            <a:endParaRPr lang="it-IT" sz="2800" b="1" dirty="0">
              <a:solidFill>
                <a:srgbClr val="4EB8F5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4FC879C7-745A-0192-D173-89A16DAED38E}"/>
              </a:ext>
            </a:extLst>
          </p:cNvPr>
          <p:cNvSpPr txBox="1"/>
          <p:nvPr/>
        </p:nvSpPr>
        <p:spPr>
          <a:xfrm>
            <a:off x="680623" y="1823225"/>
            <a:ext cx="3556839" cy="113749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lang="it-IT" sz="3600" b="1" spc="740" dirty="0">
                <a:latin typeface="Century Gothic" panose="020B0502020202020204" pitchFamily="34" charset="0"/>
                <a:cs typeface="Liberation Sans Narrow"/>
              </a:rPr>
              <a:t>Per 1 kg</a:t>
            </a:r>
          </a:p>
          <a:p>
            <a:pPr marL="12700">
              <a:spcBef>
                <a:spcPts val="130"/>
              </a:spcBef>
            </a:pPr>
            <a:r>
              <a:rPr lang="it-IT" sz="3600" b="1" spc="740" dirty="0">
                <a:latin typeface="Century Gothic" panose="020B0502020202020204" pitchFamily="34" charset="0"/>
                <a:cs typeface="Liberation Sans Narrow"/>
              </a:rPr>
              <a:t>di prodotto</a:t>
            </a:r>
            <a:endParaRPr sz="3600" dirty="0">
              <a:latin typeface="Century Gothic" panose="020B0502020202020204" pitchFamily="34" charset="0"/>
              <a:cs typeface="Liberation Sans Narrow"/>
            </a:endParaRPr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EE5B480F-A630-AA95-F3FB-B5906A81782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79471" y="1802885"/>
            <a:ext cx="7115189" cy="3743309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B0F49B5D-31FC-E3CA-9D71-B3D7FBA98A40}"/>
              </a:ext>
            </a:extLst>
          </p:cNvPr>
          <p:cNvSpPr txBox="1"/>
          <p:nvPr/>
        </p:nvSpPr>
        <p:spPr>
          <a:xfrm>
            <a:off x="6096000" y="3256156"/>
            <a:ext cx="3691035" cy="83676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4500" spc="430" dirty="0">
                <a:latin typeface="Trebuchet MS"/>
                <a:cs typeface="Trebuchet MS"/>
              </a:rPr>
              <a:t>17.000</a:t>
            </a:r>
            <a:r>
              <a:rPr lang="it-IT" sz="4500" spc="-175" dirty="0">
                <a:latin typeface="Trebuchet MS"/>
                <a:cs typeface="Trebuchet MS"/>
              </a:rPr>
              <a:t> </a:t>
            </a:r>
            <a:r>
              <a:rPr sz="4500" spc="-10" dirty="0" err="1">
                <a:latin typeface="Trebuchet MS"/>
                <a:cs typeface="Trebuchet MS"/>
              </a:rPr>
              <a:t>litri</a:t>
            </a:r>
            <a:endParaRPr sz="45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110590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4;g22d2ecb69a3_1_123">
            <a:extLst>
              <a:ext uri="{FF2B5EF4-FFF2-40B4-BE49-F238E27FC236}">
                <a16:creationId xmlns:a16="http://schemas.microsoft.com/office/drawing/2014/main" id="{77C7A63B-E2C3-C23D-94F6-0A10AEE4267D}"/>
              </a:ext>
            </a:extLst>
          </p:cNvPr>
          <p:cNvSpPr txBox="1"/>
          <p:nvPr/>
        </p:nvSpPr>
        <p:spPr>
          <a:xfrm>
            <a:off x="572136" y="499608"/>
            <a:ext cx="8568000" cy="68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rgbClr val="0070C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CONSUMO IDRICO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C81428-D97C-D8C7-52DD-640E504EB1EF}"/>
              </a:ext>
            </a:extLst>
          </p:cNvPr>
          <p:cNvSpPr txBox="1"/>
          <p:nvPr/>
        </p:nvSpPr>
        <p:spPr>
          <a:xfrm>
            <a:off x="572136" y="1042474"/>
            <a:ext cx="1858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4EB8F5"/>
                </a:solidFill>
                <a:latin typeface="Century Gothic" panose="020B0502020202020204" pitchFamily="34" charset="0"/>
                <a:cs typeface="Calibri"/>
                <a:sym typeface="Calibri"/>
              </a:rPr>
              <a:t>Indiretto</a:t>
            </a:r>
            <a:endParaRPr lang="it-IT" sz="2800" b="1" dirty="0">
              <a:solidFill>
                <a:srgbClr val="4EB8F5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4FC879C7-745A-0192-D173-89A16DAED38E}"/>
              </a:ext>
            </a:extLst>
          </p:cNvPr>
          <p:cNvSpPr txBox="1"/>
          <p:nvPr/>
        </p:nvSpPr>
        <p:spPr>
          <a:xfrm>
            <a:off x="680623" y="1823225"/>
            <a:ext cx="3556839" cy="113749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lang="it-IT" sz="3600" b="1" spc="740" dirty="0">
                <a:latin typeface="Century Gothic" panose="020B0502020202020204" pitchFamily="34" charset="0"/>
                <a:cs typeface="Liberation Sans Narrow"/>
              </a:rPr>
              <a:t>Per 1 kg</a:t>
            </a:r>
          </a:p>
          <a:p>
            <a:pPr marL="12700">
              <a:spcBef>
                <a:spcPts val="130"/>
              </a:spcBef>
            </a:pPr>
            <a:r>
              <a:rPr lang="it-IT" sz="3600" b="1" spc="740" dirty="0">
                <a:latin typeface="Century Gothic" panose="020B0502020202020204" pitchFamily="34" charset="0"/>
                <a:cs typeface="Liberation Sans Narrow"/>
              </a:rPr>
              <a:t>di prodotto</a:t>
            </a:r>
            <a:endParaRPr sz="3600" dirty="0">
              <a:latin typeface="Century Gothic" panose="020B0502020202020204" pitchFamily="34" charset="0"/>
              <a:cs typeface="Liberation Sans Narrow"/>
            </a:endParaRPr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1D3480A1-176B-B757-5DA2-7E72A342630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49270" y="2356262"/>
            <a:ext cx="6810540" cy="3065606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B0F49B5D-31FC-E3CA-9D71-B3D7FBA98A40}"/>
              </a:ext>
            </a:extLst>
          </p:cNvPr>
          <p:cNvSpPr txBox="1"/>
          <p:nvPr/>
        </p:nvSpPr>
        <p:spPr>
          <a:xfrm>
            <a:off x="6096000" y="3256156"/>
            <a:ext cx="3691035" cy="83676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4500" spc="430" dirty="0">
                <a:latin typeface="Trebuchet MS"/>
                <a:cs typeface="Trebuchet MS"/>
              </a:rPr>
              <a:t>18.900</a:t>
            </a:r>
            <a:r>
              <a:rPr lang="it-IT" sz="4500" spc="-175" dirty="0">
                <a:latin typeface="Trebuchet MS"/>
                <a:cs typeface="Trebuchet MS"/>
              </a:rPr>
              <a:t> </a:t>
            </a:r>
            <a:r>
              <a:rPr sz="4500" spc="-10" dirty="0" err="1">
                <a:latin typeface="Trebuchet MS"/>
                <a:cs typeface="Trebuchet MS"/>
              </a:rPr>
              <a:t>litri</a:t>
            </a:r>
            <a:endParaRPr sz="45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16940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6131AB1A-2262-AE51-DA9D-DE2D34C2BA0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10671" y="1378786"/>
            <a:ext cx="4570658" cy="410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766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6131AB1A-2262-AE51-DA9D-DE2D34C2BA0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10671" y="1378786"/>
            <a:ext cx="4570658" cy="4100427"/>
          </a:xfrm>
          <a:prstGeom prst="rect">
            <a:avLst/>
          </a:prstGeom>
        </p:spPr>
      </p:pic>
      <p:sp>
        <p:nvSpPr>
          <p:cNvPr id="2" name="object 3">
            <a:extLst>
              <a:ext uri="{FF2B5EF4-FFF2-40B4-BE49-F238E27FC236}">
                <a16:creationId xmlns:a16="http://schemas.microsoft.com/office/drawing/2014/main" id="{332350A2-7BC4-FFD3-7696-825019F9B377}"/>
              </a:ext>
            </a:extLst>
          </p:cNvPr>
          <p:cNvSpPr txBox="1"/>
          <p:nvPr/>
        </p:nvSpPr>
        <p:spPr>
          <a:xfrm>
            <a:off x="4361995" y="3010616"/>
            <a:ext cx="3042416" cy="83676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4500" spc="430" dirty="0">
                <a:latin typeface="Trebuchet MS"/>
                <a:cs typeface="Trebuchet MS"/>
              </a:rPr>
              <a:t>140</a:t>
            </a:r>
            <a:r>
              <a:rPr lang="it-IT" sz="4500" spc="-175" dirty="0">
                <a:latin typeface="Trebuchet MS"/>
                <a:cs typeface="Trebuchet MS"/>
              </a:rPr>
              <a:t> </a:t>
            </a:r>
            <a:r>
              <a:rPr sz="4500" spc="-10" dirty="0" err="1">
                <a:latin typeface="Trebuchet MS"/>
                <a:cs typeface="Trebuchet MS"/>
              </a:rPr>
              <a:t>litri</a:t>
            </a:r>
            <a:endParaRPr sz="45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25128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C2A0B921-AB92-6F7F-B77C-C997DAC4E35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11494" y="181412"/>
            <a:ext cx="5569012" cy="649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160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2">
            <a:extLst>
              <a:ext uri="{FF2B5EF4-FFF2-40B4-BE49-F238E27FC236}">
                <a16:creationId xmlns:a16="http://schemas.microsoft.com/office/drawing/2014/main" id="{4887DF41-320D-9E17-B61C-0A4EA4FC135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70481" y="-95896"/>
            <a:ext cx="12532962" cy="7049791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D3EDE4-7F09-4AA1-3922-5B2A238B5E80}"/>
              </a:ext>
            </a:extLst>
          </p:cNvPr>
          <p:cNvSpPr txBox="1"/>
          <p:nvPr/>
        </p:nvSpPr>
        <p:spPr>
          <a:xfrm>
            <a:off x="391421" y="478301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        </a:t>
            </a:r>
          </a:p>
        </p:txBody>
      </p:sp>
      <p:sp>
        <p:nvSpPr>
          <p:cNvPr id="6" name="Google Shape;162;g22d488de23d_2_29">
            <a:extLst>
              <a:ext uri="{FF2B5EF4-FFF2-40B4-BE49-F238E27FC236}">
                <a16:creationId xmlns:a16="http://schemas.microsoft.com/office/drawing/2014/main" id="{B27BBB82-B485-DF4F-8EBB-CADAE43F1564}"/>
              </a:ext>
            </a:extLst>
          </p:cNvPr>
          <p:cNvSpPr txBox="1"/>
          <p:nvPr/>
        </p:nvSpPr>
        <p:spPr>
          <a:xfrm>
            <a:off x="391421" y="427405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16150" marR="5080" indent="-2204085">
              <a:spcBef>
                <a:spcPts val="335"/>
              </a:spcBef>
            </a:pPr>
            <a:r>
              <a:rPr lang="it-IT" sz="3300" b="1" spc="405" dirty="0">
                <a:solidFill>
                  <a:srgbClr val="FFFFFF"/>
                </a:solidFill>
                <a:latin typeface="Century Gothic" panose="020B0502020202020204" pitchFamily="34" charset="0"/>
              </a:rPr>
              <a:t>Il 90%</a:t>
            </a:r>
          </a:p>
          <a:p>
            <a:pPr marL="2216150" marR="5080" indent="-2204085">
              <a:spcBef>
                <a:spcPts val="335"/>
              </a:spcBef>
            </a:pPr>
            <a:r>
              <a:rPr lang="it-IT" sz="3300" b="1" spc="405" dirty="0">
                <a:solidFill>
                  <a:srgbClr val="FFFFFF"/>
                </a:solidFill>
                <a:latin typeface="Century Gothic" panose="020B0502020202020204" pitchFamily="34" charset="0"/>
              </a:rPr>
              <a:t>della</a:t>
            </a:r>
          </a:p>
          <a:p>
            <a:pPr marL="2216150" marR="5080" indent="-2204085">
              <a:spcBef>
                <a:spcPts val="335"/>
              </a:spcBef>
            </a:pPr>
            <a:r>
              <a:rPr lang="it-IT" sz="3300" b="1" spc="405" dirty="0">
                <a:solidFill>
                  <a:srgbClr val="FFFFFF"/>
                </a:solidFill>
                <a:latin typeface="Century Gothic" panose="020B0502020202020204" pitchFamily="34" charset="0"/>
              </a:rPr>
              <a:t>nostra</a:t>
            </a:r>
          </a:p>
          <a:p>
            <a:pPr marL="2216150" marR="5080" indent="-2204085">
              <a:spcBef>
                <a:spcPts val="335"/>
              </a:spcBef>
            </a:pPr>
            <a:r>
              <a:rPr lang="it-IT" sz="3300" b="1" spc="405" dirty="0">
                <a:solidFill>
                  <a:srgbClr val="FFFFFF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impronta</a:t>
            </a:r>
          </a:p>
          <a:p>
            <a:pPr marL="2216150" marR="5080" indent="-2204085">
              <a:spcBef>
                <a:spcPts val="335"/>
              </a:spcBef>
            </a:pPr>
            <a:r>
              <a:rPr lang="it-IT" sz="3300" b="1" spc="405" dirty="0">
                <a:solidFill>
                  <a:srgbClr val="FFFFFF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idrica</a:t>
            </a:r>
            <a:endParaRPr lang="it-IT" sz="3300" b="1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8811176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4;g22d2ecb69a3_1_123">
            <a:extLst>
              <a:ext uri="{FF2B5EF4-FFF2-40B4-BE49-F238E27FC236}">
                <a16:creationId xmlns:a16="http://schemas.microsoft.com/office/drawing/2014/main" id="{77C7A63B-E2C3-C23D-94F6-0A10AEE4267D}"/>
              </a:ext>
            </a:extLst>
          </p:cNvPr>
          <p:cNvSpPr txBox="1"/>
          <p:nvPr/>
        </p:nvSpPr>
        <p:spPr>
          <a:xfrm>
            <a:off x="1812000" y="3087825"/>
            <a:ext cx="8568000" cy="68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rgbClr val="0070C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Mangiamo 5.000 litri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rgbClr val="0070C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di acqua al giorno</a:t>
            </a:r>
          </a:p>
        </p:txBody>
      </p:sp>
    </p:spTree>
    <p:extLst>
      <p:ext uri="{BB962C8B-B14F-4D97-AF65-F5344CB8AC3E}">
        <p14:creationId xmlns:p14="http://schemas.microsoft.com/office/powerpoint/2010/main" val="39351241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864DC24C-1B4E-6E40-08A8-06810AE01B8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520700" y="0"/>
            <a:ext cx="13233400" cy="7443787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D118AE10-BD30-A06A-FAD5-1384081AD149}"/>
              </a:ext>
            </a:extLst>
          </p:cNvPr>
          <p:cNvSpPr txBox="1"/>
          <p:nvPr/>
        </p:nvSpPr>
        <p:spPr>
          <a:xfrm>
            <a:off x="1594796" y="1203384"/>
            <a:ext cx="9002407" cy="69826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600" b="1" spc="430" dirty="0">
                <a:latin typeface="Century Gothic" panose="020B0502020202020204" pitchFamily="34" charset="0"/>
                <a:cs typeface="Trebuchet MS"/>
              </a:rPr>
              <a:t>Alimentazione vegetale</a:t>
            </a:r>
            <a:endParaRPr sz="3600" b="1" dirty="0">
              <a:latin typeface="Century Gothic" panose="020B050202020202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6813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864DC24C-1B4E-6E40-08A8-06810AE01B8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520700" y="0"/>
            <a:ext cx="13233400" cy="7443787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D118AE10-BD30-A06A-FAD5-1384081AD149}"/>
              </a:ext>
            </a:extLst>
          </p:cNvPr>
          <p:cNvSpPr txBox="1"/>
          <p:nvPr/>
        </p:nvSpPr>
        <p:spPr>
          <a:xfrm>
            <a:off x="1594796" y="1203384"/>
            <a:ext cx="9002407" cy="69826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600" b="1" spc="430" dirty="0">
                <a:latin typeface="Century Gothic" panose="020B0502020202020204" pitchFamily="34" charset="0"/>
                <a:cs typeface="Trebuchet MS"/>
              </a:rPr>
              <a:t>Alimentazione vegetale</a:t>
            </a:r>
            <a:endParaRPr sz="3600" b="1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E0C582A4-43AE-A403-7ED9-D8099CAF5A9D}"/>
              </a:ext>
            </a:extLst>
          </p:cNvPr>
          <p:cNvSpPr txBox="1"/>
          <p:nvPr/>
        </p:nvSpPr>
        <p:spPr>
          <a:xfrm>
            <a:off x="4070576" y="2600864"/>
            <a:ext cx="4050845" cy="69826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600" b="1" spc="430" dirty="0">
                <a:latin typeface="Century Gothic" panose="020B0502020202020204" pitchFamily="34" charset="0"/>
                <a:cs typeface="Trebuchet MS"/>
              </a:rPr>
              <a:t>Stagionale</a:t>
            </a:r>
            <a:endParaRPr sz="3600" b="1" dirty="0">
              <a:latin typeface="Century Gothic" panose="020B050202020202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54711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864DC24C-1B4E-6E40-08A8-06810AE01B8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520700" y="0"/>
            <a:ext cx="13233400" cy="7443787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D118AE10-BD30-A06A-FAD5-1384081AD149}"/>
              </a:ext>
            </a:extLst>
          </p:cNvPr>
          <p:cNvSpPr txBox="1"/>
          <p:nvPr/>
        </p:nvSpPr>
        <p:spPr>
          <a:xfrm>
            <a:off x="1594796" y="1203384"/>
            <a:ext cx="9002407" cy="69826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600" b="1" spc="430" dirty="0">
                <a:latin typeface="Century Gothic" panose="020B0502020202020204" pitchFamily="34" charset="0"/>
                <a:cs typeface="Trebuchet MS"/>
              </a:rPr>
              <a:t>Alimentazione vegetale</a:t>
            </a:r>
            <a:endParaRPr sz="3600" b="1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E0C582A4-43AE-A403-7ED9-D8099CAF5A9D}"/>
              </a:ext>
            </a:extLst>
          </p:cNvPr>
          <p:cNvSpPr txBox="1"/>
          <p:nvPr/>
        </p:nvSpPr>
        <p:spPr>
          <a:xfrm>
            <a:off x="4070576" y="2600864"/>
            <a:ext cx="4050845" cy="69826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600" b="1" spc="430" dirty="0">
                <a:latin typeface="Century Gothic" panose="020B0502020202020204" pitchFamily="34" charset="0"/>
                <a:cs typeface="Trebuchet MS"/>
              </a:rPr>
              <a:t>Stagionale</a:t>
            </a:r>
            <a:endParaRPr sz="3600" b="1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9D74C6FD-CBFB-F06B-AA43-59DB3E3F534F}"/>
              </a:ext>
            </a:extLst>
          </p:cNvPr>
          <p:cNvSpPr txBox="1"/>
          <p:nvPr/>
        </p:nvSpPr>
        <p:spPr>
          <a:xfrm>
            <a:off x="4622666" y="3998343"/>
            <a:ext cx="2946664" cy="69826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600" b="1" spc="430" dirty="0">
                <a:latin typeface="Century Gothic" panose="020B0502020202020204" pitchFamily="34" charset="0"/>
                <a:cs typeface="Trebuchet MS"/>
              </a:rPr>
              <a:t>A km 0</a:t>
            </a:r>
            <a:endParaRPr sz="3600" b="1" dirty="0">
              <a:latin typeface="Century Gothic" panose="020B050202020202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58225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0047ACAA-CA1D-AA1A-2F6B-E7E1A05F011A}"/>
              </a:ext>
            </a:extLst>
          </p:cNvPr>
          <p:cNvGrpSpPr/>
          <p:nvPr/>
        </p:nvGrpSpPr>
        <p:grpSpPr>
          <a:xfrm>
            <a:off x="-866661" y="-329474"/>
            <a:ext cx="13363462" cy="7516947"/>
            <a:chOff x="0" y="0"/>
            <a:chExt cx="18288000" cy="1028700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AEA3B28D-732D-5E81-D7D2-550A35D1328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A55B31B8-FEF0-76F0-637F-85C472D3FDFA}"/>
                </a:ext>
              </a:extLst>
            </p:cNvPr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7999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10286999"/>
                  </a:lnTo>
                  <a:close/>
                </a:path>
              </a:pathLst>
            </a:custGeom>
            <a:solidFill>
              <a:srgbClr val="000000">
                <a:alpha val="32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Google Shape;162;g22d488de23d_2_29">
            <a:extLst>
              <a:ext uri="{FF2B5EF4-FFF2-40B4-BE49-F238E27FC236}">
                <a16:creationId xmlns:a16="http://schemas.microsoft.com/office/drawing/2014/main" id="{B27BBB82-B485-DF4F-8EBB-CADAE43F1564}"/>
              </a:ext>
            </a:extLst>
          </p:cNvPr>
          <p:cNvSpPr txBox="1"/>
          <p:nvPr/>
        </p:nvSpPr>
        <p:spPr>
          <a:xfrm>
            <a:off x="1062475" y="75748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16150" marR="5080" indent="-2204085" algn="r">
              <a:spcBef>
                <a:spcPts val="335"/>
              </a:spcBef>
            </a:pPr>
            <a:r>
              <a:rPr lang="it-IT" sz="3300" b="1" spc="405" dirty="0">
                <a:solidFill>
                  <a:srgbClr val="FFFFFF"/>
                </a:solidFill>
                <a:latin typeface="Century Gothic" panose="020B0502020202020204" pitchFamily="34" charset="0"/>
              </a:rPr>
              <a:t>Circa</a:t>
            </a:r>
            <a:r>
              <a:rPr lang="it-IT" sz="3300" b="1" spc="-225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3300" b="1" spc="-114" dirty="0">
                <a:solidFill>
                  <a:srgbClr val="FFFFFF"/>
                </a:solidFill>
                <a:latin typeface="Century Gothic" panose="020B0502020202020204" pitchFamily="34" charset="0"/>
              </a:rPr>
              <a:t>il</a:t>
            </a:r>
            <a:r>
              <a:rPr lang="it-IT" sz="3300" b="1" spc="-225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3300" b="1" spc="575" dirty="0">
                <a:solidFill>
                  <a:srgbClr val="FFFFFF"/>
                </a:solidFill>
                <a:latin typeface="Century Gothic" panose="020B0502020202020204" pitchFamily="34" charset="0"/>
              </a:rPr>
              <a:t>70%</a:t>
            </a:r>
            <a:endParaRPr lang="it-IT" sz="3300" b="1" spc="-225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16150" marR="5080" indent="-2204085" algn="r">
              <a:spcBef>
                <a:spcPts val="335"/>
              </a:spcBef>
            </a:pPr>
            <a:r>
              <a:rPr lang="it-IT" sz="3300" b="1" spc="275" dirty="0">
                <a:solidFill>
                  <a:srgbClr val="FFFFFF"/>
                </a:solidFill>
                <a:latin typeface="Century Gothic" panose="020B0502020202020204" pitchFamily="34" charset="0"/>
              </a:rPr>
              <a:t>della</a:t>
            </a:r>
            <a:r>
              <a:rPr lang="it-IT" sz="3300" b="1" spc="-225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3300" b="1" spc="235" dirty="0">
                <a:solidFill>
                  <a:srgbClr val="FFFFFF"/>
                </a:solidFill>
                <a:latin typeface="Century Gothic" panose="020B0502020202020204" pitchFamily="34" charset="0"/>
              </a:rPr>
              <a:t>superficie </a:t>
            </a:r>
            <a:r>
              <a:rPr lang="it-IT" sz="3300" b="1" spc="275" dirty="0">
                <a:solidFill>
                  <a:srgbClr val="FFFFFF"/>
                </a:solidFill>
                <a:latin typeface="Century Gothic" panose="020B0502020202020204" pitchFamily="34" charset="0"/>
              </a:rPr>
              <a:t>della</a:t>
            </a:r>
            <a:r>
              <a:rPr lang="it-IT" sz="3300" b="1" spc="-21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3300" b="1" spc="175" dirty="0">
                <a:solidFill>
                  <a:srgbClr val="FFFFFF"/>
                </a:solidFill>
                <a:latin typeface="Century Gothic" panose="020B0502020202020204" pitchFamily="34" charset="0"/>
              </a:rPr>
              <a:t>terra</a:t>
            </a:r>
            <a:endParaRPr lang="it-IT" sz="3300" b="1" spc="-21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16150" marR="5080" indent="-2204085" algn="r">
              <a:spcBef>
                <a:spcPts val="335"/>
              </a:spcBef>
            </a:pPr>
            <a:r>
              <a:rPr lang="it-IT" sz="3300" b="1" spc="330" dirty="0">
                <a:solidFill>
                  <a:srgbClr val="FFFFFF"/>
                </a:solidFill>
                <a:latin typeface="Century Gothic" panose="020B0502020202020204" pitchFamily="34" charset="0"/>
              </a:rPr>
              <a:t>è</a:t>
            </a:r>
            <a:r>
              <a:rPr lang="it-IT" sz="3300" b="1" spc="-21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3300" b="1" spc="350" dirty="0">
                <a:solidFill>
                  <a:srgbClr val="FFFFFF"/>
                </a:solidFill>
                <a:latin typeface="Century Gothic" panose="020B0502020202020204" pitchFamily="34" charset="0"/>
              </a:rPr>
              <a:t>coperta </a:t>
            </a:r>
            <a:r>
              <a:rPr lang="it-IT" sz="3300" b="1" spc="345" dirty="0">
                <a:solidFill>
                  <a:srgbClr val="FFFFFF"/>
                </a:solidFill>
                <a:latin typeface="Century Gothic" panose="020B0502020202020204" pitchFamily="34" charset="0"/>
              </a:rPr>
              <a:t>dall’acqua</a:t>
            </a:r>
            <a:endParaRPr lang="it-IT" sz="3300" b="1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D3EDE4-7F09-4AA1-3922-5B2A238B5E80}"/>
              </a:ext>
            </a:extLst>
          </p:cNvPr>
          <p:cNvSpPr txBox="1"/>
          <p:nvPr/>
        </p:nvSpPr>
        <p:spPr>
          <a:xfrm>
            <a:off x="391421" y="478301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1132144110"/>
      </p:ext>
    </p:extLst>
  </p:cSld>
  <p:clrMapOvr>
    <a:masterClrMapping/>
  </p:clrMapOvr>
  <p:transition spd="slow"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864DC24C-1B4E-6E40-08A8-06810AE01B8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520700" y="0"/>
            <a:ext cx="13233400" cy="7443787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D118AE10-BD30-A06A-FAD5-1384081AD149}"/>
              </a:ext>
            </a:extLst>
          </p:cNvPr>
          <p:cNvSpPr txBox="1"/>
          <p:nvPr/>
        </p:nvSpPr>
        <p:spPr>
          <a:xfrm>
            <a:off x="1594796" y="1203384"/>
            <a:ext cx="9002407" cy="69826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600" b="1" spc="430" dirty="0">
                <a:latin typeface="Century Gothic" panose="020B0502020202020204" pitchFamily="34" charset="0"/>
                <a:cs typeface="Trebuchet MS"/>
              </a:rPr>
              <a:t>Alimentazione vegetale</a:t>
            </a:r>
            <a:endParaRPr sz="3600" b="1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E0C582A4-43AE-A403-7ED9-D8099CAF5A9D}"/>
              </a:ext>
            </a:extLst>
          </p:cNvPr>
          <p:cNvSpPr txBox="1"/>
          <p:nvPr/>
        </p:nvSpPr>
        <p:spPr>
          <a:xfrm>
            <a:off x="4070576" y="2600864"/>
            <a:ext cx="4050845" cy="69826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600" b="1" spc="430" dirty="0">
                <a:latin typeface="Century Gothic" panose="020B0502020202020204" pitchFamily="34" charset="0"/>
                <a:cs typeface="Trebuchet MS"/>
              </a:rPr>
              <a:t>Stagionale</a:t>
            </a:r>
            <a:endParaRPr sz="3600" b="1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9D74C6FD-CBFB-F06B-AA43-59DB3E3F534F}"/>
              </a:ext>
            </a:extLst>
          </p:cNvPr>
          <p:cNvSpPr txBox="1"/>
          <p:nvPr/>
        </p:nvSpPr>
        <p:spPr>
          <a:xfrm>
            <a:off x="4622666" y="3998343"/>
            <a:ext cx="2946664" cy="69826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600" b="1" spc="430" dirty="0">
                <a:latin typeface="Century Gothic" panose="020B0502020202020204" pitchFamily="34" charset="0"/>
                <a:cs typeface="Trebuchet MS"/>
              </a:rPr>
              <a:t>A km 0</a:t>
            </a:r>
            <a:endParaRPr sz="3600" b="1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14033750-9D56-BB3F-0057-CD7ADD1B3149}"/>
              </a:ext>
            </a:extLst>
          </p:cNvPr>
          <p:cNvSpPr txBox="1"/>
          <p:nvPr/>
        </p:nvSpPr>
        <p:spPr>
          <a:xfrm>
            <a:off x="4622666" y="5395823"/>
            <a:ext cx="2946664" cy="69826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600" b="1" spc="430" dirty="0">
                <a:latin typeface="Century Gothic" panose="020B0502020202020204" pitchFamily="34" charset="0"/>
                <a:cs typeface="Trebuchet MS"/>
              </a:rPr>
              <a:t>Sfusa</a:t>
            </a:r>
            <a:endParaRPr sz="3600" b="1" dirty="0">
              <a:latin typeface="Century Gothic" panose="020B050202020202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79567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3">
            <a:extLst>
              <a:ext uri="{FF2B5EF4-FFF2-40B4-BE49-F238E27FC236}">
                <a16:creationId xmlns:a16="http://schemas.microsoft.com/office/drawing/2014/main" id="{4241CCC4-54F6-F53C-554D-6A54F64EF6D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355602" y="-191393"/>
            <a:ext cx="12903200" cy="7258049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D118AE10-BD30-A06A-FAD5-1384081AD149}"/>
              </a:ext>
            </a:extLst>
          </p:cNvPr>
          <p:cNvSpPr txBox="1"/>
          <p:nvPr/>
        </p:nvSpPr>
        <p:spPr>
          <a:xfrm>
            <a:off x="4302598" y="2031520"/>
            <a:ext cx="3566484" cy="69826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600" b="1" spc="430" dirty="0">
                <a:latin typeface="Century Gothic" panose="020B0502020202020204" pitchFamily="34" charset="0"/>
                <a:cs typeface="Trebuchet MS"/>
              </a:rPr>
              <a:t>Tessile</a:t>
            </a:r>
            <a:endParaRPr sz="3600" b="1" dirty="0">
              <a:latin typeface="Century Gothic" panose="020B050202020202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6108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3">
            <a:extLst>
              <a:ext uri="{FF2B5EF4-FFF2-40B4-BE49-F238E27FC236}">
                <a16:creationId xmlns:a16="http://schemas.microsoft.com/office/drawing/2014/main" id="{4241CCC4-54F6-F53C-554D-6A54F64EF6D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355602" y="-191393"/>
            <a:ext cx="12903200" cy="7258049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D118AE10-BD30-A06A-FAD5-1384081AD149}"/>
              </a:ext>
            </a:extLst>
          </p:cNvPr>
          <p:cNvSpPr txBox="1"/>
          <p:nvPr/>
        </p:nvSpPr>
        <p:spPr>
          <a:xfrm>
            <a:off x="4302598" y="2031520"/>
            <a:ext cx="3566484" cy="69826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600" b="1" spc="430" dirty="0">
                <a:latin typeface="Century Gothic" panose="020B0502020202020204" pitchFamily="34" charset="0"/>
                <a:cs typeface="Trebuchet MS"/>
              </a:rPr>
              <a:t>Tessile</a:t>
            </a:r>
            <a:endParaRPr sz="3600" b="1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E0C582A4-43AE-A403-7ED9-D8099CAF5A9D}"/>
              </a:ext>
            </a:extLst>
          </p:cNvPr>
          <p:cNvSpPr txBox="1"/>
          <p:nvPr/>
        </p:nvSpPr>
        <p:spPr>
          <a:xfrm>
            <a:off x="1393950" y="3429000"/>
            <a:ext cx="9404096" cy="125226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600" b="1" spc="430" dirty="0">
                <a:latin typeface="Century Gothic" panose="020B0502020202020204" pitchFamily="34" charset="0"/>
                <a:cs typeface="Trebuchet MS"/>
              </a:rPr>
              <a:t>La SECONDA industria per consumo idrico al mondo</a:t>
            </a:r>
            <a:endParaRPr sz="3600" b="1" dirty="0">
              <a:latin typeface="Century Gothic" panose="020B050202020202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8674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4;g22d2ecb69a3_1_123">
            <a:extLst>
              <a:ext uri="{FF2B5EF4-FFF2-40B4-BE49-F238E27FC236}">
                <a16:creationId xmlns:a16="http://schemas.microsoft.com/office/drawing/2014/main" id="{77C7A63B-E2C3-C23D-94F6-0A10AEE4267D}"/>
              </a:ext>
            </a:extLst>
          </p:cNvPr>
          <p:cNvSpPr txBox="1"/>
          <p:nvPr/>
        </p:nvSpPr>
        <p:spPr>
          <a:xfrm>
            <a:off x="572136" y="499608"/>
            <a:ext cx="8568000" cy="68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rgbClr val="0070C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CONSUMO IDRICO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C81428-D97C-D8C7-52DD-640E504EB1EF}"/>
              </a:ext>
            </a:extLst>
          </p:cNvPr>
          <p:cNvSpPr txBox="1"/>
          <p:nvPr/>
        </p:nvSpPr>
        <p:spPr>
          <a:xfrm>
            <a:off x="572136" y="1042474"/>
            <a:ext cx="1858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4EB8F5"/>
                </a:solidFill>
                <a:latin typeface="Century Gothic" panose="020B0502020202020204" pitchFamily="34" charset="0"/>
                <a:cs typeface="Calibri"/>
                <a:sym typeface="Calibri"/>
              </a:rPr>
              <a:t>Indiretto</a:t>
            </a:r>
            <a:endParaRPr lang="it-IT" sz="2800" b="1" dirty="0">
              <a:solidFill>
                <a:srgbClr val="4EB8F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871CCA83-8941-1D9E-5B00-0C7AA233C41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93738" y="1042474"/>
            <a:ext cx="3962257" cy="5099862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0567EED7-7736-4056-246C-BBF78F23D5A3}"/>
              </a:ext>
            </a:extLst>
          </p:cNvPr>
          <p:cNvSpPr txBox="1"/>
          <p:nvPr/>
        </p:nvSpPr>
        <p:spPr>
          <a:xfrm>
            <a:off x="572136" y="1995705"/>
            <a:ext cx="4129438" cy="56874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lang="it-IT" sz="2650" spc="70" dirty="0">
                <a:latin typeface="Century Gothic" panose="020B0502020202020204" pitchFamily="34" charset="0"/>
                <a:cs typeface="Trebuchet MS"/>
              </a:rPr>
              <a:t>Peso medio </a:t>
            </a:r>
            <a:r>
              <a:rPr lang="it-IT" sz="3600" b="1" spc="70" dirty="0">
                <a:latin typeface="Century Gothic" panose="020B0502020202020204" pitchFamily="34" charset="0"/>
                <a:cs typeface="Trebuchet MS"/>
              </a:rPr>
              <a:t>150 gr</a:t>
            </a:r>
            <a:endParaRPr sz="3600" b="1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F68C71DD-C705-6AC5-49D2-EA0A11402F25}"/>
              </a:ext>
            </a:extLst>
          </p:cNvPr>
          <p:cNvSpPr txBox="1"/>
          <p:nvPr/>
        </p:nvSpPr>
        <p:spPr>
          <a:xfrm>
            <a:off x="572136" y="3023660"/>
            <a:ext cx="5727064" cy="56874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lang="it-IT" sz="2650" spc="70" dirty="0">
                <a:latin typeface="Century Gothic" panose="020B0502020202020204" pitchFamily="34" charset="0"/>
                <a:cs typeface="Trebuchet MS"/>
              </a:rPr>
              <a:t>Acqua consumata</a:t>
            </a:r>
            <a:r>
              <a:rPr lang="it-IT" sz="3600" spc="7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lang="it-IT" sz="3600" b="1" spc="70" dirty="0">
                <a:latin typeface="Century Gothic" panose="020B0502020202020204" pitchFamily="34" charset="0"/>
                <a:cs typeface="Trebuchet MS"/>
              </a:rPr>
              <a:t>1.500 litri</a:t>
            </a:r>
            <a:endParaRPr sz="3600" b="1" dirty="0">
              <a:latin typeface="Century Gothic" panose="020B050202020202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656482669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4;g22d2ecb69a3_1_123">
            <a:extLst>
              <a:ext uri="{FF2B5EF4-FFF2-40B4-BE49-F238E27FC236}">
                <a16:creationId xmlns:a16="http://schemas.microsoft.com/office/drawing/2014/main" id="{77C7A63B-E2C3-C23D-94F6-0A10AEE4267D}"/>
              </a:ext>
            </a:extLst>
          </p:cNvPr>
          <p:cNvSpPr txBox="1"/>
          <p:nvPr/>
        </p:nvSpPr>
        <p:spPr>
          <a:xfrm>
            <a:off x="572136" y="499608"/>
            <a:ext cx="8568000" cy="68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rgbClr val="0070C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CONSUMO IDRICO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C81428-D97C-D8C7-52DD-640E504EB1EF}"/>
              </a:ext>
            </a:extLst>
          </p:cNvPr>
          <p:cNvSpPr txBox="1"/>
          <p:nvPr/>
        </p:nvSpPr>
        <p:spPr>
          <a:xfrm>
            <a:off x="572136" y="1042474"/>
            <a:ext cx="1858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4EB8F5"/>
                </a:solidFill>
                <a:latin typeface="Century Gothic" panose="020B0502020202020204" pitchFamily="34" charset="0"/>
                <a:cs typeface="Calibri"/>
                <a:sym typeface="Calibri"/>
              </a:rPr>
              <a:t>Indiretto</a:t>
            </a:r>
            <a:endParaRPr lang="it-IT" sz="2800" b="1" dirty="0">
              <a:solidFill>
                <a:srgbClr val="4EB8F5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0567EED7-7736-4056-246C-BBF78F23D5A3}"/>
              </a:ext>
            </a:extLst>
          </p:cNvPr>
          <p:cNvSpPr txBox="1"/>
          <p:nvPr/>
        </p:nvSpPr>
        <p:spPr>
          <a:xfrm>
            <a:off x="572136" y="1995705"/>
            <a:ext cx="4129438" cy="56874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lang="it-IT" sz="2650" spc="70" dirty="0">
                <a:latin typeface="Century Gothic" panose="020B0502020202020204" pitchFamily="34" charset="0"/>
                <a:cs typeface="Trebuchet MS"/>
              </a:rPr>
              <a:t>Peso medio </a:t>
            </a:r>
            <a:r>
              <a:rPr lang="it-IT" sz="3600" b="1" spc="70" dirty="0">
                <a:latin typeface="Century Gothic" panose="020B0502020202020204" pitchFamily="34" charset="0"/>
                <a:cs typeface="Trebuchet MS"/>
              </a:rPr>
              <a:t>400 gr</a:t>
            </a:r>
            <a:endParaRPr sz="3600" b="1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F68C71DD-C705-6AC5-49D2-EA0A11402F25}"/>
              </a:ext>
            </a:extLst>
          </p:cNvPr>
          <p:cNvSpPr txBox="1"/>
          <p:nvPr/>
        </p:nvSpPr>
        <p:spPr>
          <a:xfrm>
            <a:off x="572136" y="3023660"/>
            <a:ext cx="5727064" cy="56874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lang="it-IT" sz="2650" spc="70" dirty="0">
                <a:latin typeface="Century Gothic" panose="020B0502020202020204" pitchFamily="34" charset="0"/>
                <a:cs typeface="Trebuchet MS"/>
              </a:rPr>
              <a:t>Acqua consumata</a:t>
            </a:r>
            <a:r>
              <a:rPr lang="it-IT" sz="3600" spc="7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lang="it-IT" sz="3600" b="1" spc="70" dirty="0">
                <a:latin typeface="Century Gothic" panose="020B0502020202020204" pitchFamily="34" charset="0"/>
                <a:cs typeface="Trebuchet MS"/>
              </a:rPr>
              <a:t>8.000 litri</a:t>
            </a:r>
            <a:endParaRPr sz="3600" b="1" dirty="0">
              <a:latin typeface="Century Gothic" panose="020B0502020202020204" pitchFamily="34" charset="0"/>
              <a:cs typeface="Trebuchet MS"/>
            </a:endParaRPr>
          </a:p>
        </p:txBody>
      </p:sp>
      <p:pic>
        <p:nvPicPr>
          <p:cNvPr id="3" name="object 2">
            <a:extLst>
              <a:ext uri="{FF2B5EF4-FFF2-40B4-BE49-F238E27FC236}">
                <a16:creationId xmlns:a16="http://schemas.microsoft.com/office/drawing/2014/main" id="{4C19F16C-7BBD-44D5-4647-ECBD87EAFF0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99200" y="776233"/>
            <a:ext cx="3851867" cy="530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607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3">
            <a:extLst>
              <a:ext uri="{FF2B5EF4-FFF2-40B4-BE49-F238E27FC236}">
                <a16:creationId xmlns:a16="http://schemas.microsoft.com/office/drawing/2014/main" id="{C37D4ECD-3B28-C095-DA1E-663441FA415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497840" y="-280035"/>
            <a:ext cx="13187680" cy="7418070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D118AE10-BD30-A06A-FAD5-1384081AD149}"/>
              </a:ext>
            </a:extLst>
          </p:cNvPr>
          <p:cNvSpPr txBox="1"/>
          <p:nvPr/>
        </p:nvSpPr>
        <p:spPr>
          <a:xfrm>
            <a:off x="1594796" y="3079866"/>
            <a:ext cx="9002407" cy="69826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600" b="1" spc="430" dirty="0">
                <a:latin typeface="Century Gothic" panose="020B0502020202020204" pitchFamily="34" charset="0"/>
                <a:cs typeface="Trebuchet MS"/>
              </a:rPr>
              <a:t>Deserto di Atacama, Cile</a:t>
            </a:r>
            <a:endParaRPr lang="it-IT" sz="3600" b="1" dirty="0">
              <a:latin typeface="Century Gothic" panose="020B050202020202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39982344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4;g22d2ecb69a3_1_123">
            <a:extLst>
              <a:ext uri="{FF2B5EF4-FFF2-40B4-BE49-F238E27FC236}">
                <a16:creationId xmlns:a16="http://schemas.microsoft.com/office/drawing/2014/main" id="{77C7A63B-E2C3-C23D-94F6-0A10AEE4267D}"/>
              </a:ext>
            </a:extLst>
          </p:cNvPr>
          <p:cNvSpPr txBox="1"/>
          <p:nvPr/>
        </p:nvSpPr>
        <p:spPr>
          <a:xfrm>
            <a:off x="1812000" y="3087825"/>
            <a:ext cx="8568000" cy="68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rgbClr val="0070C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Le soluzioni CI SONO</a:t>
            </a:r>
          </a:p>
        </p:txBody>
      </p:sp>
    </p:spTree>
    <p:extLst>
      <p:ext uri="{BB962C8B-B14F-4D97-AF65-F5344CB8AC3E}">
        <p14:creationId xmlns:p14="http://schemas.microsoft.com/office/powerpoint/2010/main" val="15323612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3">
            <a:extLst>
              <a:ext uri="{FF2B5EF4-FFF2-40B4-BE49-F238E27FC236}">
                <a16:creationId xmlns:a16="http://schemas.microsoft.com/office/drawing/2014/main" id="{E9A8C849-0B3C-97CC-3B4A-BD738B1E9103}"/>
              </a:ext>
            </a:extLst>
          </p:cNvPr>
          <p:cNvSpPr txBox="1"/>
          <p:nvPr/>
        </p:nvSpPr>
        <p:spPr>
          <a:xfrm>
            <a:off x="6973620" y="5153641"/>
            <a:ext cx="5218379" cy="63671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200" b="1" spc="430" dirty="0">
                <a:latin typeface="Century Gothic" panose="020B0502020202020204" pitchFamily="34" charset="0"/>
                <a:cs typeface="Trebuchet MS"/>
              </a:rPr>
              <a:t>Usa quello che hai</a:t>
            </a:r>
            <a:endParaRPr lang="it-IT" sz="3200" b="1" dirty="0">
              <a:latin typeface="Century Gothic" panose="020B0502020202020204" pitchFamily="34" charset="0"/>
              <a:cs typeface="Trebuchet M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3">
            <a:extLst>
              <a:ext uri="{FF2B5EF4-FFF2-40B4-BE49-F238E27FC236}">
                <a16:creationId xmlns:a16="http://schemas.microsoft.com/office/drawing/2014/main" id="{01B2DC5E-3944-CF54-4F2A-0CB9DE35875C}"/>
              </a:ext>
            </a:extLst>
          </p:cNvPr>
          <p:cNvSpPr txBox="1"/>
          <p:nvPr/>
        </p:nvSpPr>
        <p:spPr>
          <a:xfrm>
            <a:off x="6973621" y="4328888"/>
            <a:ext cx="5218376" cy="63671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200" b="1" spc="430" dirty="0">
                <a:latin typeface="Century Gothic" panose="020B0502020202020204" pitchFamily="34" charset="0"/>
                <a:cs typeface="Trebuchet MS"/>
              </a:rPr>
              <a:t>Prendi in prestito</a:t>
            </a:r>
            <a:endParaRPr lang="it-IT" sz="3200" b="1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E9A8C849-0B3C-97CC-3B4A-BD738B1E9103}"/>
              </a:ext>
            </a:extLst>
          </p:cNvPr>
          <p:cNvSpPr txBox="1"/>
          <p:nvPr/>
        </p:nvSpPr>
        <p:spPr>
          <a:xfrm>
            <a:off x="6973620" y="5153641"/>
            <a:ext cx="5218379" cy="63671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200" b="1" spc="430" dirty="0">
                <a:latin typeface="Century Gothic" panose="020B0502020202020204" pitchFamily="34" charset="0"/>
                <a:cs typeface="Trebuchet MS"/>
              </a:rPr>
              <a:t>Usa quello che hai</a:t>
            </a:r>
            <a:endParaRPr lang="it-IT" sz="3200" b="1" dirty="0">
              <a:latin typeface="Century Gothic" panose="020B050202020202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780220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>
            <a:extLst>
              <a:ext uri="{FF2B5EF4-FFF2-40B4-BE49-F238E27FC236}">
                <a16:creationId xmlns:a16="http://schemas.microsoft.com/office/drawing/2014/main" id="{1EE0AB19-DEA4-F451-4D50-D4382D5AA171}"/>
              </a:ext>
            </a:extLst>
          </p:cNvPr>
          <p:cNvSpPr txBox="1"/>
          <p:nvPr/>
        </p:nvSpPr>
        <p:spPr>
          <a:xfrm>
            <a:off x="6973620" y="3504135"/>
            <a:ext cx="5218377" cy="63671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200" b="1" spc="430" dirty="0">
                <a:latin typeface="Century Gothic" panose="020B0502020202020204" pitchFamily="34" charset="0"/>
                <a:cs typeface="Trebuchet MS"/>
              </a:rPr>
              <a:t>Scambia</a:t>
            </a:r>
            <a:endParaRPr lang="it-IT" sz="3200" b="1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01B2DC5E-3944-CF54-4F2A-0CB9DE35875C}"/>
              </a:ext>
            </a:extLst>
          </p:cNvPr>
          <p:cNvSpPr txBox="1"/>
          <p:nvPr/>
        </p:nvSpPr>
        <p:spPr>
          <a:xfrm>
            <a:off x="6973621" y="4328888"/>
            <a:ext cx="5218376" cy="63671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200" b="1" spc="430" dirty="0">
                <a:latin typeface="Century Gothic" panose="020B0502020202020204" pitchFamily="34" charset="0"/>
                <a:cs typeface="Trebuchet MS"/>
              </a:rPr>
              <a:t>Prendi in prestito</a:t>
            </a:r>
            <a:endParaRPr lang="it-IT" sz="3200" b="1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E9A8C849-0B3C-97CC-3B4A-BD738B1E9103}"/>
              </a:ext>
            </a:extLst>
          </p:cNvPr>
          <p:cNvSpPr txBox="1"/>
          <p:nvPr/>
        </p:nvSpPr>
        <p:spPr>
          <a:xfrm>
            <a:off x="6973620" y="5153641"/>
            <a:ext cx="5218379" cy="63671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200" b="1" spc="430" dirty="0">
                <a:latin typeface="Century Gothic" panose="020B0502020202020204" pitchFamily="34" charset="0"/>
                <a:cs typeface="Trebuchet MS"/>
              </a:rPr>
              <a:t>Usa quello che hai</a:t>
            </a:r>
            <a:endParaRPr lang="it-IT" sz="3200" b="1" dirty="0">
              <a:latin typeface="Century Gothic" panose="020B050202020202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17496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0047ACAA-CA1D-AA1A-2F6B-E7E1A05F011A}"/>
              </a:ext>
            </a:extLst>
          </p:cNvPr>
          <p:cNvGrpSpPr/>
          <p:nvPr/>
        </p:nvGrpSpPr>
        <p:grpSpPr>
          <a:xfrm>
            <a:off x="-866661" y="-329474"/>
            <a:ext cx="13363462" cy="7516947"/>
            <a:chOff x="0" y="0"/>
            <a:chExt cx="18288000" cy="1028700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AEA3B28D-732D-5E81-D7D2-550A35D1328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A55B31B8-FEF0-76F0-637F-85C472D3FDFA}"/>
                </a:ext>
              </a:extLst>
            </p:cNvPr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7999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10286999"/>
                  </a:lnTo>
                  <a:close/>
                </a:path>
              </a:pathLst>
            </a:custGeom>
            <a:solidFill>
              <a:srgbClr val="000000">
                <a:alpha val="32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Google Shape;162;g22d488de23d_2_29">
            <a:extLst>
              <a:ext uri="{FF2B5EF4-FFF2-40B4-BE49-F238E27FC236}">
                <a16:creationId xmlns:a16="http://schemas.microsoft.com/office/drawing/2014/main" id="{B27BBB82-B485-DF4F-8EBB-CADAE43F1564}"/>
              </a:ext>
            </a:extLst>
          </p:cNvPr>
          <p:cNvSpPr txBox="1"/>
          <p:nvPr/>
        </p:nvSpPr>
        <p:spPr>
          <a:xfrm>
            <a:off x="1062475" y="75748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16150" marR="5080" indent="-2204085" algn="r">
              <a:spcBef>
                <a:spcPts val="335"/>
              </a:spcBef>
            </a:pPr>
            <a:r>
              <a:rPr lang="it-IT" sz="3300" b="1" spc="405" dirty="0">
                <a:solidFill>
                  <a:srgbClr val="FFFFFF"/>
                </a:solidFill>
                <a:latin typeface="Century Gothic" panose="020B0502020202020204" pitchFamily="34" charset="0"/>
              </a:rPr>
              <a:t>Circa</a:t>
            </a:r>
            <a:r>
              <a:rPr lang="it-IT" sz="3300" b="1" spc="-225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3300" b="1" spc="-114" dirty="0">
                <a:solidFill>
                  <a:srgbClr val="FFFFFF"/>
                </a:solidFill>
                <a:latin typeface="Century Gothic" panose="020B0502020202020204" pitchFamily="34" charset="0"/>
              </a:rPr>
              <a:t>il</a:t>
            </a:r>
            <a:r>
              <a:rPr lang="it-IT" sz="3300" b="1" spc="-225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3300" b="1" spc="575" dirty="0">
                <a:solidFill>
                  <a:srgbClr val="FFFFFF"/>
                </a:solidFill>
                <a:latin typeface="Century Gothic" panose="020B0502020202020204" pitchFamily="34" charset="0"/>
              </a:rPr>
              <a:t>70%</a:t>
            </a:r>
            <a:endParaRPr lang="it-IT" sz="3300" b="1" spc="-225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16150" marR="5080" indent="-2204085" algn="r">
              <a:spcBef>
                <a:spcPts val="335"/>
              </a:spcBef>
            </a:pPr>
            <a:r>
              <a:rPr lang="it-IT" sz="3300" b="1" spc="275" dirty="0">
                <a:solidFill>
                  <a:srgbClr val="FFFFFF"/>
                </a:solidFill>
                <a:latin typeface="Century Gothic" panose="020B0502020202020204" pitchFamily="34" charset="0"/>
              </a:rPr>
              <a:t>della</a:t>
            </a:r>
            <a:r>
              <a:rPr lang="it-IT" sz="3300" b="1" spc="-225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3300" b="1" spc="235" dirty="0">
                <a:solidFill>
                  <a:srgbClr val="FFFFFF"/>
                </a:solidFill>
                <a:latin typeface="Century Gothic" panose="020B0502020202020204" pitchFamily="34" charset="0"/>
              </a:rPr>
              <a:t>superficie </a:t>
            </a:r>
            <a:r>
              <a:rPr lang="it-IT" sz="3300" b="1" spc="275" dirty="0">
                <a:solidFill>
                  <a:srgbClr val="FFFFFF"/>
                </a:solidFill>
                <a:latin typeface="Century Gothic" panose="020B0502020202020204" pitchFamily="34" charset="0"/>
              </a:rPr>
              <a:t>della</a:t>
            </a:r>
            <a:r>
              <a:rPr lang="it-IT" sz="3300" b="1" spc="-21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3300" b="1" spc="175" dirty="0">
                <a:solidFill>
                  <a:srgbClr val="FFFFFF"/>
                </a:solidFill>
                <a:latin typeface="Century Gothic" panose="020B0502020202020204" pitchFamily="34" charset="0"/>
              </a:rPr>
              <a:t>terra</a:t>
            </a:r>
            <a:endParaRPr lang="it-IT" sz="3300" b="1" spc="-21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16150" marR="5080" indent="-2204085" algn="r">
              <a:spcBef>
                <a:spcPts val="335"/>
              </a:spcBef>
            </a:pPr>
            <a:r>
              <a:rPr lang="it-IT" sz="3300" b="1" spc="330" dirty="0">
                <a:solidFill>
                  <a:srgbClr val="FFFFFF"/>
                </a:solidFill>
                <a:latin typeface="Century Gothic" panose="020B0502020202020204" pitchFamily="34" charset="0"/>
              </a:rPr>
              <a:t>è</a:t>
            </a:r>
            <a:r>
              <a:rPr lang="it-IT" sz="3300" b="1" spc="-21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3300" b="1" spc="350" dirty="0">
                <a:solidFill>
                  <a:srgbClr val="FFFFFF"/>
                </a:solidFill>
                <a:latin typeface="Century Gothic" panose="020B0502020202020204" pitchFamily="34" charset="0"/>
              </a:rPr>
              <a:t>coperta </a:t>
            </a:r>
            <a:r>
              <a:rPr lang="it-IT" sz="3300" b="1" spc="345" dirty="0">
                <a:solidFill>
                  <a:srgbClr val="FFFFFF"/>
                </a:solidFill>
                <a:latin typeface="Century Gothic" panose="020B0502020202020204" pitchFamily="34" charset="0"/>
              </a:rPr>
              <a:t>dall’acqua</a:t>
            </a:r>
            <a:endParaRPr lang="it-IT" sz="3300" b="1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D3EDE4-7F09-4AA1-3922-5B2A238B5E80}"/>
              </a:ext>
            </a:extLst>
          </p:cNvPr>
          <p:cNvSpPr txBox="1"/>
          <p:nvPr/>
        </p:nvSpPr>
        <p:spPr>
          <a:xfrm>
            <a:off x="391421" y="478301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        </a:t>
            </a: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64FD2B0A-A157-79CE-6FCA-3E510D15333F}"/>
              </a:ext>
            </a:extLst>
          </p:cNvPr>
          <p:cNvSpPr txBox="1"/>
          <p:nvPr/>
        </p:nvSpPr>
        <p:spPr>
          <a:xfrm>
            <a:off x="6739665" y="2934045"/>
            <a:ext cx="2741397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spc="3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Acqua</a:t>
            </a:r>
            <a:r>
              <a:rPr sz="2900" spc="-9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2900" spc="18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dolce</a:t>
            </a:r>
            <a:endParaRPr sz="29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5FE69AA2-9845-D052-E24F-01DBADD04FA7}"/>
              </a:ext>
            </a:extLst>
          </p:cNvPr>
          <p:cNvSpPr txBox="1"/>
          <p:nvPr/>
        </p:nvSpPr>
        <p:spPr>
          <a:xfrm>
            <a:off x="9713537" y="2776854"/>
            <a:ext cx="2478463" cy="652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lvl="2">
              <a:spcBef>
                <a:spcPts val="110"/>
              </a:spcBef>
            </a:pPr>
            <a:r>
              <a:rPr sz="4100" b="1" spc="815" dirty="0">
                <a:solidFill>
                  <a:srgbClr val="FF3131"/>
                </a:solidFill>
                <a:latin typeface="Century Gothic" panose="020B0502020202020204" pitchFamily="34" charset="0"/>
                <a:cs typeface="Liberation Sans Narrow"/>
              </a:rPr>
              <a:t>2</a:t>
            </a:r>
            <a:r>
              <a:rPr lang="it-IT" sz="4100" b="1" spc="815" dirty="0">
                <a:solidFill>
                  <a:srgbClr val="FF3131"/>
                </a:solidFill>
                <a:latin typeface="Century Gothic" panose="020B0502020202020204" pitchFamily="34" charset="0"/>
                <a:cs typeface="Liberation Sans Narrow"/>
              </a:rPr>
              <a:t>,5</a:t>
            </a:r>
            <a:r>
              <a:rPr sz="4100" b="1" spc="965" dirty="0">
                <a:solidFill>
                  <a:srgbClr val="FF3131"/>
                </a:solidFill>
                <a:latin typeface="Century Gothic" panose="020B0502020202020204" pitchFamily="34" charset="0"/>
                <a:cs typeface="Liberation Sans Narrow"/>
              </a:rPr>
              <a:t>%</a:t>
            </a:r>
            <a:endParaRPr sz="4100" dirty="0">
              <a:latin typeface="Century Gothic" panose="020B0502020202020204" pitchFamily="34" charset="0"/>
              <a:cs typeface="Liberation Sans Narrow"/>
            </a:endParaRPr>
          </a:p>
        </p:txBody>
      </p:sp>
    </p:spTree>
    <p:extLst>
      <p:ext uri="{BB962C8B-B14F-4D97-AF65-F5344CB8AC3E}">
        <p14:creationId xmlns:p14="http://schemas.microsoft.com/office/powerpoint/2010/main" val="197179388"/>
      </p:ext>
    </p:extLst>
  </p:cSld>
  <p:clrMapOvr>
    <a:masterClrMapping/>
  </p:clrMapOvr>
  <p:transition spd="slow">
    <p:push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3">
            <a:extLst>
              <a:ext uri="{FF2B5EF4-FFF2-40B4-BE49-F238E27FC236}">
                <a16:creationId xmlns:a16="http://schemas.microsoft.com/office/drawing/2014/main" id="{0861B728-E2BA-9AA7-4433-91F9FF7DFC80}"/>
              </a:ext>
            </a:extLst>
          </p:cNvPr>
          <p:cNvSpPr txBox="1"/>
          <p:nvPr/>
        </p:nvSpPr>
        <p:spPr>
          <a:xfrm>
            <a:off x="6973621" y="2679382"/>
            <a:ext cx="5218378" cy="63671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200" b="1" spc="430" dirty="0">
                <a:latin typeface="Century Gothic" panose="020B0502020202020204" pitchFamily="34" charset="0"/>
                <a:cs typeface="Trebuchet MS"/>
              </a:rPr>
              <a:t>Parsimonia</a:t>
            </a:r>
            <a:endParaRPr lang="it-IT" sz="3200" b="1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1EE0AB19-DEA4-F451-4D50-D4382D5AA171}"/>
              </a:ext>
            </a:extLst>
          </p:cNvPr>
          <p:cNvSpPr txBox="1"/>
          <p:nvPr/>
        </p:nvSpPr>
        <p:spPr>
          <a:xfrm>
            <a:off x="6973620" y="3504135"/>
            <a:ext cx="5218377" cy="63671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200" b="1" spc="430" dirty="0">
                <a:latin typeface="Century Gothic" panose="020B0502020202020204" pitchFamily="34" charset="0"/>
                <a:cs typeface="Trebuchet MS"/>
              </a:rPr>
              <a:t>Scambia</a:t>
            </a:r>
            <a:endParaRPr lang="it-IT" sz="3200" b="1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01B2DC5E-3944-CF54-4F2A-0CB9DE35875C}"/>
              </a:ext>
            </a:extLst>
          </p:cNvPr>
          <p:cNvSpPr txBox="1"/>
          <p:nvPr/>
        </p:nvSpPr>
        <p:spPr>
          <a:xfrm>
            <a:off x="6973621" y="4328888"/>
            <a:ext cx="5218376" cy="63671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200" b="1" spc="430" dirty="0">
                <a:latin typeface="Century Gothic" panose="020B0502020202020204" pitchFamily="34" charset="0"/>
                <a:cs typeface="Trebuchet MS"/>
              </a:rPr>
              <a:t>Prendi in prestito</a:t>
            </a:r>
            <a:endParaRPr lang="it-IT" sz="3200" b="1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E9A8C849-0B3C-97CC-3B4A-BD738B1E9103}"/>
              </a:ext>
            </a:extLst>
          </p:cNvPr>
          <p:cNvSpPr txBox="1"/>
          <p:nvPr/>
        </p:nvSpPr>
        <p:spPr>
          <a:xfrm>
            <a:off x="6973620" y="5153641"/>
            <a:ext cx="5218379" cy="63671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200" b="1" spc="430" dirty="0">
                <a:latin typeface="Century Gothic" panose="020B0502020202020204" pitchFamily="34" charset="0"/>
                <a:cs typeface="Trebuchet MS"/>
              </a:rPr>
              <a:t>Usa quello che hai</a:t>
            </a:r>
            <a:endParaRPr lang="it-IT" sz="3200" b="1" dirty="0">
              <a:latin typeface="Century Gothic" panose="020B050202020202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663705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8B1BC42B-7123-BCD4-1003-4C2802F82136}"/>
              </a:ext>
            </a:extLst>
          </p:cNvPr>
          <p:cNvSpPr txBox="1"/>
          <p:nvPr/>
        </p:nvSpPr>
        <p:spPr>
          <a:xfrm>
            <a:off x="6973621" y="1854629"/>
            <a:ext cx="5218378" cy="63671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200" b="1" spc="430" dirty="0">
                <a:latin typeface="Century Gothic" panose="020B0502020202020204" pitchFamily="34" charset="0"/>
                <a:cs typeface="Trebuchet MS"/>
              </a:rPr>
              <a:t>Crea</a:t>
            </a:r>
            <a:endParaRPr lang="it-IT" sz="3200" b="1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0861B728-E2BA-9AA7-4433-91F9FF7DFC80}"/>
              </a:ext>
            </a:extLst>
          </p:cNvPr>
          <p:cNvSpPr txBox="1"/>
          <p:nvPr/>
        </p:nvSpPr>
        <p:spPr>
          <a:xfrm>
            <a:off x="6973621" y="2679382"/>
            <a:ext cx="5218378" cy="63671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200" b="1" spc="430" dirty="0">
                <a:latin typeface="Century Gothic" panose="020B0502020202020204" pitchFamily="34" charset="0"/>
                <a:cs typeface="Trebuchet MS"/>
              </a:rPr>
              <a:t>Parsimonia</a:t>
            </a:r>
            <a:endParaRPr lang="it-IT" sz="3200" b="1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1EE0AB19-DEA4-F451-4D50-D4382D5AA171}"/>
              </a:ext>
            </a:extLst>
          </p:cNvPr>
          <p:cNvSpPr txBox="1"/>
          <p:nvPr/>
        </p:nvSpPr>
        <p:spPr>
          <a:xfrm>
            <a:off x="6973620" y="3504135"/>
            <a:ext cx="5218377" cy="63671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200" b="1" spc="430" dirty="0">
                <a:latin typeface="Century Gothic" panose="020B0502020202020204" pitchFamily="34" charset="0"/>
                <a:cs typeface="Trebuchet MS"/>
              </a:rPr>
              <a:t>Scambia</a:t>
            </a:r>
            <a:endParaRPr lang="it-IT" sz="3200" b="1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01B2DC5E-3944-CF54-4F2A-0CB9DE35875C}"/>
              </a:ext>
            </a:extLst>
          </p:cNvPr>
          <p:cNvSpPr txBox="1"/>
          <p:nvPr/>
        </p:nvSpPr>
        <p:spPr>
          <a:xfrm>
            <a:off x="6973621" y="4328888"/>
            <a:ext cx="5218376" cy="63671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200" b="1" spc="430" dirty="0">
                <a:latin typeface="Century Gothic" panose="020B0502020202020204" pitchFamily="34" charset="0"/>
                <a:cs typeface="Trebuchet MS"/>
              </a:rPr>
              <a:t>Prendi in prestito</a:t>
            </a:r>
            <a:endParaRPr lang="it-IT" sz="3200" b="1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E9A8C849-0B3C-97CC-3B4A-BD738B1E9103}"/>
              </a:ext>
            </a:extLst>
          </p:cNvPr>
          <p:cNvSpPr txBox="1"/>
          <p:nvPr/>
        </p:nvSpPr>
        <p:spPr>
          <a:xfrm>
            <a:off x="6973620" y="5153641"/>
            <a:ext cx="5218379" cy="63671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200" b="1" spc="430" dirty="0">
                <a:latin typeface="Century Gothic" panose="020B0502020202020204" pitchFamily="34" charset="0"/>
                <a:cs typeface="Trebuchet MS"/>
              </a:rPr>
              <a:t>Usa quello che hai</a:t>
            </a:r>
            <a:endParaRPr lang="it-IT" sz="3200" b="1" dirty="0">
              <a:latin typeface="Century Gothic" panose="020B050202020202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8042043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>
            <a:extLst>
              <a:ext uri="{FF2B5EF4-FFF2-40B4-BE49-F238E27FC236}">
                <a16:creationId xmlns:a16="http://schemas.microsoft.com/office/drawing/2014/main" id="{7AEB6D66-A56F-EC1C-2AC7-04F0D3D5EDA1}"/>
              </a:ext>
            </a:extLst>
          </p:cNvPr>
          <p:cNvSpPr txBox="1"/>
          <p:nvPr/>
        </p:nvSpPr>
        <p:spPr>
          <a:xfrm>
            <a:off x="6973620" y="1029876"/>
            <a:ext cx="5218379" cy="63671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200" b="1" spc="430" dirty="0">
                <a:latin typeface="Century Gothic" panose="020B0502020202020204" pitchFamily="34" charset="0"/>
                <a:cs typeface="Trebuchet MS"/>
              </a:rPr>
              <a:t>Compra</a:t>
            </a:r>
            <a:endParaRPr lang="it-IT" sz="3200" b="1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8B1BC42B-7123-BCD4-1003-4C2802F82136}"/>
              </a:ext>
            </a:extLst>
          </p:cNvPr>
          <p:cNvSpPr txBox="1"/>
          <p:nvPr/>
        </p:nvSpPr>
        <p:spPr>
          <a:xfrm>
            <a:off x="6973621" y="1854629"/>
            <a:ext cx="5218378" cy="63671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200" b="1" spc="430" dirty="0">
                <a:latin typeface="Century Gothic" panose="020B0502020202020204" pitchFamily="34" charset="0"/>
                <a:cs typeface="Trebuchet MS"/>
              </a:rPr>
              <a:t>Crea</a:t>
            </a:r>
            <a:endParaRPr lang="it-IT" sz="3200" b="1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0861B728-E2BA-9AA7-4433-91F9FF7DFC80}"/>
              </a:ext>
            </a:extLst>
          </p:cNvPr>
          <p:cNvSpPr txBox="1"/>
          <p:nvPr/>
        </p:nvSpPr>
        <p:spPr>
          <a:xfrm>
            <a:off x="6973621" y="2679382"/>
            <a:ext cx="5218378" cy="63671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200" b="1" spc="430" dirty="0">
                <a:latin typeface="Century Gothic" panose="020B0502020202020204" pitchFamily="34" charset="0"/>
                <a:cs typeface="Trebuchet MS"/>
              </a:rPr>
              <a:t>Parsimonia</a:t>
            </a:r>
            <a:endParaRPr lang="it-IT" sz="3200" b="1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1EE0AB19-DEA4-F451-4D50-D4382D5AA171}"/>
              </a:ext>
            </a:extLst>
          </p:cNvPr>
          <p:cNvSpPr txBox="1"/>
          <p:nvPr/>
        </p:nvSpPr>
        <p:spPr>
          <a:xfrm>
            <a:off x="6973620" y="3504135"/>
            <a:ext cx="5218377" cy="63671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200" b="1" spc="430" dirty="0">
                <a:latin typeface="Century Gothic" panose="020B0502020202020204" pitchFamily="34" charset="0"/>
                <a:cs typeface="Trebuchet MS"/>
              </a:rPr>
              <a:t>Scambia</a:t>
            </a:r>
            <a:endParaRPr lang="it-IT" sz="3200" b="1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01B2DC5E-3944-CF54-4F2A-0CB9DE35875C}"/>
              </a:ext>
            </a:extLst>
          </p:cNvPr>
          <p:cNvSpPr txBox="1"/>
          <p:nvPr/>
        </p:nvSpPr>
        <p:spPr>
          <a:xfrm>
            <a:off x="6973621" y="4328888"/>
            <a:ext cx="5218376" cy="63671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200" b="1" spc="430" dirty="0">
                <a:latin typeface="Century Gothic" panose="020B0502020202020204" pitchFamily="34" charset="0"/>
                <a:cs typeface="Trebuchet MS"/>
              </a:rPr>
              <a:t>Prendi in prestito</a:t>
            </a:r>
            <a:endParaRPr lang="it-IT" sz="3200" b="1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E9A8C849-0B3C-97CC-3B4A-BD738B1E9103}"/>
              </a:ext>
            </a:extLst>
          </p:cNvPr>
          <p:cNvSpPr txBox="1"/>
          <p:nvPr/>
        </p:nvSpPr>
        <p:spPr>
          <a:xfrm>
            <a:off x="6973620" y="5153641"/>
            <a:ext cx="5218379" cy="63671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200" b="1" spc="430" dirty="0">
                <a:latin typeface="Century Gothic" panose="020B0502020202020204" pitchFamily="34" charset="0"/>
                <a:cs typeface="Trebuchet MS"/>
              </a:rPr>
              <a:t>Usa quello che hai</a:t>
            </a:r>
            <a:endParaRPr lang="it-IT" sz="3200" b="1" dirty="0">
              <a:latin typeface="Century Gothic" panose="020B050202020202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9902875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>
            <a:extLst>
              <a:ext uri="{FF2B5EF4-FFF2-40B4-BE49-F238E27FC236}">
                <a16:creationId xmlns:a16="http://schemas.microsoft.com/office/drawing/2014/main" id="{C71B6679-B87E-210F-EB83-3FEE8B1D2C7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555812" y="-312644"/>
            <a:ext cx="13303624" cy="7483288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D118AE10-BD30-A06A-FAD5-1384081AD149}"/>
              </a:ext>
            </a:extLst>
          </p:cNvPr>
          <p:cNvSpPr txBox="1"/>
          <p:nvPr/>
        </p:nvSpPr>
        <p:spPr>
          <a:xfrm>
            <a:off x="4200810" y="3079866"/>
            <a:ext cx="3790380" cy="69826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600" b="1" spc="430" dirty="0">
                <a:latin typeface="Century Gothic" panose="020B0502020202020204" pitchFamily="34" charset="0"/>
                <a:cs typeface="Trebuchet MS"/>
              </a:rPr>
              <a:t>Swap party</a:t>
            </a:r>
            <a:endParaRPr lang="it-IT" sz="3600" b="1" dirty="0">
              <a:latin typeface="Century Gothic" panose="020B050202020202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71829282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BAD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D118AE10-BD30-A06A-FAD5-1384081AD149}"/>
              </a:ext>
            </a:extLst>
          </p:cNvPr>
          <p:cNvSpPr txBox="1"/>
          <p:nvPr/>
        </p:nvSpPr>
        <p:spPr>
          <a:xfrm>
            <a:off x="3464628" y="3159157"/>
            <a:ext cx="5262743" cy="69826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600" b="1" spc="430" dirty="0">
                <a:latin typeface="Century Gothic" panose="020B0502020202020204" pitchFamily="34" charset="0"/>
                <a:cs typeface="Trebuchet MS"/>
              </a:rPr>
              <a:t>Affitto vestiti</a:t>
            </a:r>
            <a:endParaRPr lang="it-IT" sz="3600" b="1" dirty="0">
              <a:latin typeface="Century Gothic" panose="020B0502020202020204" pitchFamily="34" charset="0"/>
              <a:cs typeface="Trebuchet MS"/>
            </a:endParaRPr>
          </a:p>
        </p:txBody>
      </p:sp>
      <p:pic>
        <p:nvPicPr>
          <p:cNvPr id="2" name="object 3">
            <a:extLst>
              <a:ext uri="{FF2B5EF4-FFF2-40B4-BE49-F238E27FC236}">
                <a16:creationId xmlns:a16="http://schemas.microsoft.com/office/drawing/2014/main" id="{1AF0D533-546A-0C09-8779-D6327CC3EED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4749" y="336138"/>
            <a:ext cx="2822191" cy="2215053"/>
          </a:xfrm>
          <a:prstGeom prst="rect">
            <a:avLst/>
          </a:prstGeom>
        </p:spPr>
      </p:pic>
      <p:pic>
        <p:nvPicPr>
          <p:cNvPr id="5" name="object 4">
            <a:extLst>
              <a:ext uri="{FF2B5EF4-FFF2-40B4-BE49-F238E27FC236}">
                <a16:creationId xmlns:a16="http://schemas.microsoft.com/office/drawing/2014/main" id="{342E14F0-B959-14C9-35A3-F5306155A41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24233" y="4091664"/>
            <a:ext cx="2585221" cy="2558795"/>
          </a:xfrm>
          <a:prstGeom prst="rect">
            <a:avLst/>
          </a:prstGeom>
        </p:spPr>
      </p:pic>
      <p:grpSp>
        <p:nvGrpSpPr>
          <p:cNvPr id="6" name="object 5">
            <a:extLst>
              <a:ext uri="{FF2B5EF4-FFF2-40B4-BE49-F238E27FC236}">
                <a16:creationId xmlns:a16="http://schemas.microsoft.com/office/drawing/2014/main" id="{CAC2D39B-7B56-E1CA-E8A2-B89D8C7A16B1}"/>
              </a:ext>
            </a:extLst>
          </p:cNvPr>
          <p:cNvGrpSpPr/>
          <p:nvPr/>
        </p:nvGrpSpPr>
        <p:grpSpPr>
          <a:xfrm>
            <a:off x="2049279" y="3768594"/>
            <a:ext cx="2963276" cy="3204934"/>
            <a:chOff x="2375793" y="4935351"/>
            <a:chExt cx="4948123" cy="5351647"/>
          </a:xfrm>
        </p:grpSpPr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30F3743A-EB88-F66D-C81C-5F960E25DBF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42517" y="4935351"/>
              <a:ext cx="3581399" cy="5351647"/>
            </a:xfrm>
            <a:prstGeom prst="rect">
              <a:avLst/>
            </a:prstGeom>
          </p:spPr>
        </p:pic>
        <p:pic>
          <p:nvPicPr>
            <p:cNvPr id="8" name="object 7">
              <a:extLst>
                <a:ext uri="{FF2B5EF4-FFF2-40B4-BE49-F238E27FC236}">
                  <a16:creationId xmlns:a16="http://schemas.microsoft.com/office/drawing/2014/main" id="{0B269C4F-EC4F-24C0-1903-435C94F1F9F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75793" y="6300428"/>
              <a:ext cx="3114659" cy="3962399"/>
            </a:xfrm>
            <a:prstGeom prst="rect">
              <a:avLst/>
            </a:prstGeom>
          </p:spPr>
        </p:pic>
      </p:grpSp>
      <p:pic>
        <p:nvPicPr>
          <p:cNvPr id="10" name="object 10">
            <a:extLst>
              <a:ext uri="{FF2B5EF4-FFF2-40B4-BE49-F238E27FC236}">
                <a16:creationId xmlns:a16="http://schemas.microsoft.com/office/drawing/2014/main" id="{1226A7B9-7DFC-8162-9E19-22908D20C7C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-122368" y="3544743"/>
            <a:ext cx="2935069" cy="339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72827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3">
            <a:extLst>
              <a:ext uri="{FF2B5EF4-FFF2-40B4-BE49-F238E27FC236}">
                <a16:creationId xmlns:a16="http://schemas.microsoft.com/office/drawing/2014/main" id="{1806D7F8-E0F2-EBC3-435D-225739969C0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24445" y="-139999"/>
            <a:ext cx="12440887" cy="6997998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D118AE10-BD30-A06A-FAD5-1384081AD149}"/>
              </a:ext>
            </a:extLst>
          </p:cNvPr>
          <p:cNvSpPr txBox="1"/>
          <p:nvPr/>
        </p:nvSpPr>
        <p:spPr>
          <a:xfrm>
            <a:off x="3032194" y="3079866"/>
            <a:ext cx="6127607" cy="69826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600" b="1" spc="430" dirty="0">
                <a:latin typeface="Trebuchet MS"/>
                <a:cs typeface="Trebuchet MS"/>
              </a:rPr>
              <a:t>Negozi dell’usato</a:t>
            </a:r>
            <a:endParaRPr lang="it-IT" sz="3600" b="1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168014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>
            <a:extLst>
              <a:ext uri="{FF2B5EF4-FFF2-40B4-BE49-F238E27FC236}">
                <a16:creationId xmlns:a16="http://schemas.microsoft.com/office/drawing/2014/main" id="{0E49F09C-0613-48BD-94BF-366D21F02FA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06194" y="-116352"/>
            <a:ext cx="12603962" cy="7090702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D118AE10-BD30-A06A-FAD5-1384081AD149}"/>
              </a:ext>
            </a:extLst>
          </p:cNvPr>
          <p:cNvSpPr txBox="1"/>
          <p:nvPr/>
        </p:nvSpPr>
        <p:spPr>
          <a:xfrm>
            <a:off x="4034966" y="3079865"/>
            <a:ext cx="4121641" cy="69826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600" b="1" spc="430" dirty="0" err="1">
                <a:latin typeface="Century Gothic" panose="020B0502020202020204" pitchFamily="34" charset="0"/>
                <a:cs typeface="Trebuchet MS"/>
              </a:rPr>
              <a:t>Repair</a:t>
            </a:r>
            <a:r>
              <a:rPr lang="it-IT" sz="3600" b="1" spc="430" dirty="0">
                <a:latin typeface="Century Gothic" panose="020B0502020202020204" pitchFamily="34" charset="0"/>
                <a:cs typeface="Trebuchet MS"/>
              </a:rPr>
              <a:t> Cafè</a:t>
            </a:r>
            <a:endParaRPr lang="it-IT" sz="3600" b="1" dirty="0">
              <a:latin typeface="Century Gothic" panose="020B050202020202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73071449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3">
            <a:extLst>
              <a:ext uri="{FF2B5EF4-FFF2-40B4-BE49-F238E27FC236}">
                <a16:creationId xmlns:a16="http://schemas.microsoft.com/office/drawing/2014/main" id="{53D6775D-D2BE-56B3-E681-C76861DE885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24121" y="-196067"/>
            <a:ext cx="12640235" cy="7110132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D118AE10-BD30-A06A-FAD5-1384081AD149}"/>
              </a:ext>
            </a:extLst>
          </p:cNvPr>
          <p:cNvSpPr txBox="1"/>
          <p:nvPr/>
        </p:nvSpPr>
        <p:spPr>
          <a:xfrm>
            <a:off x="3819490" y="3009865"/>
            <a:ext cx="4553011" cy="69826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600" b="1" spc="430" dirty="0" err="1">
                <a:latin typeface="Century Gothic" panose="020B0502020202020204" pitchFamily="34" charset="0"/>
                <a:cs typeface="Trebuchet MS"/>
              </a:rPr>
              <a:t>Stoviglioteca</a:t>
            </a:r>
            <a:endParaRPr lang="it-IT" sz="3600" b="1" dirty="0">
              <a:latin typeface="Century Gothic" panose="020B050202020202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047331460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>
            <a:extLst>
              <a:ext uri="{FF2B5EF4-FFF2-40B4-BE49-F238E27FC236}">
                <a16:creationId xmlns:a16="http://schemas.microsoft.com/office/drawing/2014/main" id="{1F661C47-ED6C-9F7F-56F1-44581DB5CA9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77302" y="-99732"/>
            <a:ext cx="12546604" cy="7057464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D118AE10-BD30-A06A-FAD5-1384081AD149}"/>
              </a:ext>
            </a:extLst>
          </p:cNvPr>
          <p:cNvSpPr txBox="1"/>
          <p:nvPr/>
        </p:nvSpPr>
        <p:spPr>
          <a:xfrm>
            <a:off x="3819494" y="3079866"/>
            <a:ext cx="4553011" cy="69826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2875" rIns="0" bIns="0" rtlCol="0">
            <a:spAutoFit/>
          </a:bodyPr>
          <a:lstStyle/>
          <a:p>
            <a:pPr marL="229235" algn="ctr">
              <a:lnSpc>
                <a:spcPct val="100000"/>
              </a:lnSpc>
              <a:spcBef>
                <a:spcPts val="1125"/>
              </a:spcBef>
            </a:pPr>
            <a:r>
              <a:rPr lang="it-IT" sz="3600" b="1" spc="430" dirty="0" err="1">
                <a:latin typeface="Century Gothic" panose="020B0502020202020204" pitchFamily="34" charset="0"/>
                <a:cs typeface="Trebuchet MS"/>
              </a:rPr>
              <a:t>Oggettoteca</a:t>
            </a:r>
            <a:endParaRPr lang="it-IT" sz="3600" b="1" dirty="0">
              <a:latin typeface="Century Gothic" panose="020B050202020202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892958697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2d2ecb69a3_1_123"/>
          <p:cNvSpPr txBox="1"/>
          <p:nvPr/>
        </p:nvSpPr>
        <p:spPr>
          <a:xfrm>
            <a:off x="1604736" y="2064300"/>
            <a:ext cx="8568000" cy="13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3600" b="1" i="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ottavia.belli@sfusitalia.it</a:t>
            </a:r>
            <a:endParaRPr lang="it-IT" sz="3600" b="1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object 3">
            <a:extLst>
              <a:ext uri="{FF2B5EF4-FFF2-40B4-BE49-F238E27FC236}">
                <a16:creationId xmlns:a16="http://schemas.microsoft.com/office/drawing/2014/main" id="{EB727BDF-A310-C58F-2FDB-50DCF4D56D7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64669" y="4058138"/>
            <a:ext cx="380999" cy="380999"/>
          </a:xfrm>
          <a:prstGeom prst="rect">
            <a:avLst/>
          </a:prstGeom>
        </p:spPr>
      </p:pic>
      <p:sp>
        <p:nvSpPr>
          <p:cNvPr id="4" name="Google Shape;134;g22d2ecb69a3_1_123">
            <a:extLst>
              <a:ext uri="{FF2B5EF4-FFF2-40B4-BE49-F238E27FC236}">
                <a16:creationId xmlns:a16="http://schemas.microsoft.com/office/drawing/2014/main" id="{CD97C6CD-D258-152E-5839-C4B4AB7C6666}"/>
              </a:ext>
            </a:extLst>
          </p:cNvPr>
          <p:cNvSpPr txBox="1"/>
          <p:nvPr/>
        </p:nvSpPr>
        <p:spPr>
          <a:xfrm>
            <a:off x="4845668" y="3182471"/>
            <a:ext cx="3013165" cy="13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it-IT" sz="3300" b="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Ottavia Belli</a:t>
            </a:r>
          </a:p>
        </p:txBody>
      </p:sp>
    </p:spTree>
    <p:extLst>
      <p:ext uri="{BB962C8B-B14F-4D97-AF65-F5344CB8AC3E}">
        <p14:creationId xmlns:p14="http://schemas.microsoft.com/office/powerpoint/2010/main" val="1364415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0047ACAA-CA1D-AA1A-2F6B-E7E1A05F011A}"/>
              </a:ext>
            </a:extLst>
          </p:cNvPr>
          <p:cNvGrpSpPr/>
          <p:nvPr/>
        </p:nvGrpSpPr>
        <p:grpSpPr>
          <a:xfrm>
            <a:off x="-866661" y="-329474"/>
            <a:ext cx="13363462" cy="7516947"/>
            <a:chOff x="0" y="0"/>
            <a:chExt cx="18288000" cy="1028700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AEA3B28D-732D-5E81-D7D2-550A35D1328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A55B31B8-FEF0-76F0-637F-85C472D3FDFA}"/>
                </a:ext>
              </a:extLst>
            </p:cNvPr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7999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10286999"/>
                  </a:lnTo>
                  <a:close/>
                </a:path>
              </a:pathLst>
            </a:custGeom>
            <a:solidFill>
              <a:srgbClr val="000000">
                <a:alpha val="32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Google Shape;162;g22d488de23d_2_29">
            <a:extLst>
              <a:ext uri="{FF2B5EF4-FFF2-40B4-BE49-F238E27FC236}">
                <a16:creationId xmlns:a16="http://schemas.microsoft.com/office/drawing/2014/main" id="{B27BBB82-B485-DF4F-8EBB-CADAE43F1564}"/>
              </a:ext>
            </a:extLst>
          </p:cNvPr>
          <p:cNvSpPr txBox="1"/>
          <p:nvPr/>
        </p:nvSpPr>
        <p:spPr>
          <a:xfrm>
            <a:off x="1062475" y="75748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16150" marR="5080" indent="-2204085" algn="r">
              <a:spcBef>
                <a:spcPts val="335"/>
              </a:spcBef>
            </a:pPr>
            <a:r>
              <a:rPr lang="it-IT" sz="3300" b="1" spc="405" dirty="0">
                <a:solidFill>
                  <a:srgbClr val="FFFFFF"/>
                </a:solidFill>
                <a:latin typeface="Century Gothic" panose="020B0502020202020204" pitchFamily="34" charset="0"/>
              </a:rPr>
              <a:t>Circa</a:t>
            </a:r>
            <a:r>
              <a:rPr lang="it-IT" sz="3300" b="1" spc="-225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3300" b="1" spc="-114" dirty="0">
                <a:solidFill>
                  <a:srgbClr val="FFFFFF"/>
                </a:solidFill>
                <a:latin typeface="Century Gothic" panose="020B0502020202020204" pitchFamily="34" charset="0"/>
              </a:rPr>
              <a:t>il</a:t>
            </a:r>
            <a:r>
              <a:rPr lang="it-IT" sz="3300" b="1" spc="-225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3300" b="1" spc="575" dirty="0">
                <a:solidFill>
                  <a:srgbClr val="FFFFFF"/>
                </a:solidFill>
                <a:latin typeface="Century Gothic" panose="020B0502020202020204" pitchFamily="34" charset="0"/>
              </a:rPr>
              <a:t>70%</a:t>
            </a:r>
            <a:endParaRPr lang="it-IT" sz="3300" b="1" spc="-225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16150" marR="5080" indent="-2204085" algn="r">
              <a:spcBef>
                <a:spcPts val="335"/>
              </a:spcBef>
            </a:pPr>
            <a:r>
              <a:rPr lang="it-IT" sz="3300" b="1" spc="275" dirty="0">
                <a:solidFill>
                  <a:srgbClr val="FFFFFF"/>
                </a:solidFill>
                <a:latin typeface="Century Gothic" panose="020B0502020202020204" pitchFamily="34" charset="0"/>
              </a:rPr>
              <a:t>della</a:t>
            </a:r>
            <a:r>
              <a:rPr lang="it-IT" sz="3300" b="1" spc="-225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3300" b="1" spc="235" dirty="0">
                <a:solidFill>
                  <a:srgbClr val="FFFFFF"/>
                </a:solidFill>
                <a:latin typeface="Century Gothic" panose="020B0502020202020204" pitchFamily="34" charset="0"/>
              </a:rPr>
              <a:t>superficie </a:t>
            </a:r>
            <a:r>
              <a:rPr lang="it-IT" sz="3300" b="1" spc="275" dirty="0">
                <a:solidFill>
                  <a:srgbClr val="FFFFFF"/>
                </a:solidFill>
                <a:latin typeface="Century Gothic" panose="020B0502020202020204" pitchFamily="34" charset="0"/>
              </a:rPr>
              <a:t>della</a:t>
            </a:r>
            <a:r>
              <a:rPr lang="it-IT" sz="3300" b="1" spc="-21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3300" b="1" spc="175" dirty="0">
                <a:solidFill>
                  <a:srgbClr val="FFFFFF"/>
                </a:solidFill>
                <a:latin typeface="Century Gothic" panose="020B0502020202020204" pitchFamily="34" charset="0"/>
              </a:rPr>
              <a:t>terra</a:t>
            </a:r>
            <a:endParaRPr lang="it-IT" sz="3300" b="1" spc="-21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16150" marR="5080" indent="-2204085" algn="r">
              <a:spcBef>
                <a:spcPts val="335"/>
              </a:spcBef>
            </a:pPr>
            <a:r>
              <a:rPr lang="it-IT" sz="3300" b="1" spc="330" dirty="0">
                <a:solidFill>
                  <a:srgbClr val="FFFFFF"/>
                </a:solidFill>
                <a:latin typeface="Century Gothic" panose="020B0502020202020204" pitchFamily="34" charset="0"/>
              </a:rPr>
              <a:t>è</a:t>
            </a:r>
            <a:r>
              <a:rPr lang="it-IT" sz="3300" b="1" spc="-21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3300" b="1" spc="350" dirty="0">
                <a:solidFill>
                  <a:srgbClr val="FFFFFF"/>
                </a:solidFill>
                <a:latin typeface="Century Gothic" panose="020B0502020202020204" pitchFamily="34" charset="0"/>
              </a:rPr>
              <a:t>coperta </a:t>
            </a:r>
            <a:r>
              <a:rPr lang="it-IT" sz="3300" b="1" spc="345" dirty="0">
                <a:solidFill>
                  <a:srgbClr val="FFFFFF"/>
                </a:solidFill>
                <a:latin typeface="Century Gothic" panose="020B0502020202020204" pitchFamily="34" charset="0"/>
              </a:rPr>
              <a:t>dall’acqua</a:t>
            </a:r>
            <a:endParaRPr lang="it-IT" sz="3300" b="1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D3EDE4-7F09-4AA1-3922-5B2A238B5E80}"/>
              </a:ext>
            </a:extLst>
          </p:cNvPr>
          <p:cNvSpPr txBox="1"/>
          <p:nvPr/>
        </p:nvSpPr>
        <p:spPr>
          <a:xfrm>
            <a:off x="391421" y="478301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        </a:t>
            </a: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64FD2B0A-A157-79CE-6FCA-3E510D15333F}"/>
              </a:ext>
            </a:extLst>
          </p:cNvPr>
          <p:cNvSpPr txBox="1"/>
          <p:nvPr/>
        </p:nvSpPr>
        <p:spPr>
          <a:xfrm>
            <a:off x="6739665" y="2934045"/>
            <a:ext cx="2741397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spc="3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Acqua</a:t>
            </a:r>
            <a:r>
              <a:rPr sz="2900" spc="-9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2900" spc="185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dolce</a:t>
            </a:r>
            <a:endParaRPr sz="29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5FE69AA2-9845-D052-E24F-01DBADD04FA7}"/>
              </a:ext>
            </a:extLst>
          </p:cNvPr>
          <p:cNvSpPr txBox="1"/>
          <p:nvPr/>
        </p:nvSpPr>
        <p:spPr>
          <a:xfrm>
            <a:off x="9713537" y="2776854"/>
            <a:ext cx="2478463" cy="652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lvl="2">
              <a:spcBef>
                <a:spcPts val="110"/>
              </a:spcBef>
            </a:pPr>
            <a:r>
              <a:rPr sz="4100" b="1" spc="815" dirty="0">
                <a:solidFill>
                  <a:srgbClr val="FF3131"/>
                </a:solidFill>
                <a:latin typeface="Century Gothic" panose="020B0502020202020204" pitchFamily="34" charset="0"/>
                <a:cs typeface="Liberation Sans Narrow"/>
              </a:rPr>
              <a:t>2</a:t>
            </a:r>
            <a:r>
              <a:rPr lang="it-IT" sz="4100" b="1" spc="815" dirty="0">
                <a:solidFill>
                  <a:srgbClr val="FF3131"/>
                </a:solidFill>
                <a:latin typeface="Century Gothic" panose="020B0502020202020204" pitchFamily="34" charset="0"/>
                <a:cs typeface="Liberation Sans Narrow"/>
              </a:rPr>
              <a:t>,5</a:t>
            </a:r>
            <a:r>
              <a:rPr sz="4100" b="1" spc="965" dirty="0">
                <a:solidFill>
                  <a:srgbClr val="FF3131"/>
                </a:solidFill>
                <a:latin typeface="Century Gothic" panose="020B0502020202020204" pitchFamily="34" charset="0"/>
                <a:cs typeface="Liberation Sans Narrow"/>
              </a:rPr>
              <a:t>%</a:t>
            </a:r>
            <a:endParaRPr sz="4100" dirty="0">
              <a:latin typeface="Century Gothic" panose="020B0502020202020204" pitchFamily="34" charset="0"/>
              <a:cs typeface="Liberation Sans Narrow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ACF37ED3-E3D1-9AB1-A9FB-A7CA4DD3E22E}"/>
              </a:ext>
            </a:extLst>
          </p:cNvPr>
          <p:cNvSpPr txBox="1"/>
          <p:nvPr/>
        </p:nvSpPr>
        <p:spPr>
          <a:xfrm>
            <a:off x="7276941" y="3950171"/>
            <a:ext cx="2741397" cy="905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it-IT" sz="2900" spc="310" dirty="0">
                <a:solidFill>
                  <a:srgbClr val="FFFFFF"/>
                </a:solidFill>
                <a:latin typeface="Century Gothic" panose="020B0502020202020204" pitchFamily="34" charset="0"/>
                <a:cs typeface="Trebuchet MS"/>
              </a:rPr>
              <a:t>Abbiamo accesso all'</a:t>
            </a:r>
            <a:endParaRPr sz="29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3B4A0047-160B-7BAF-2F94-43BC2C74E05F}"/>
              </a:ext>
            </a:extLst>
          </p:cNvPr>
          <p:cNvSpPr txBox="1"/>
          <p:nvPr/>
        </p:nvSpPr>
        <p:spPr>
          <a:xfrm>
            <a:off x="10338843" y="4284759"/>
            <a:ext cx="2478463" cy="652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lvl="2">
              <a:spcBef>
                <a:spcPts val="110"/>
              </a:spcBef>
            </a:pPr>
            <a:r>
              <a:rPr lang="it-IT" sz="4100" b="1" spc="815" dirty="0">
                <a:solidFill>
                  <a:srgbClr val="FF3131"/>
                </a:solidFill>
                <a:latin typeface="Century Gothic" panose="020B0502020202020204" pitchFamily="34" charset="0"/>
                <a:cs typeface="Liberation Sans Narrow"/>
              </a:rPr>
              <a:t>1</a:t>
            </a:r>
            <a:r>
              <a:rPr sz="4100" b="1" spc="965" dirty="0">
                <a:solidFill>
                  <a:srgbClr val="FF3131"/>
                </a:solidFill>
                <a:latin typeface="Century Gothic" panose="020B0502020202020204" pitchFamily="34" charset="0"/>
                <a:cs typeface="Liberation Sans Narrow"/>
              </a:rPr>
              <a:t>%</a:t>
            </a:r>
            <a:endParaRPr sz="4100" dirty="0">
              <a:latin typeface="Century Gothic" panose="020B0502020202020204" pitchFamily="34" charset="0"/>
              <a:cs typeface="Liberation Sans Narrow"/>
            </a:endParaRPr>
          </a:p>
        </p:txBody>
      </p:sp>
    </p:spTree>
    <p:extLst>
      <p:ext uri="{BB962C8B-B14F-4D97-AF65-F5344CB8AC3E}">
        <p14:creationId xmlns:p14="http://schemas.microsoft.com/office/powerpoint/2010/main" val="3170083709"/>
      </p:ext>
    </p:extLst>
  </p:cSld>
  <p:clrMapOvr>
    <a:masterClrMapping/>
  </p:clrMapOvr>
  <p:transition spd="slow">
    <p:push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102DFF2-9BD3-B94F-8E18-CB3A3D557E99}"/>
              </a:ext>
            </a:extLst>
          </p:cNvPr>
          <p:cNvSpPr/>
          <p:nvPr/>
        </p:nvSpPr>
        <p:spPr>
          <a:xfrm>
            <a:off x="5448307" y="5379119"/>
            <a:ext cx="1229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un progetto</a:t>
            </a:r>
            <a:endParaRPr lang="it-IT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4;g22d2ecb69a3_1_123">
            <a:extLst>
              <a:ext uri="{FF2B5EF4-FFF2-40B4-BE49-F238E27FC236}">
                <a16:creationId xmlns:a16="http://schemas.microsoft.com/office/drawing/2014/main" id="{77C7A63B-E2C3-C23D-94F6-0A10AEE4267D}"/>
              </a:ext>
            </a:extLst>
          </p:cNvPr>
          <p:cNvSpPr txBox="1"/>
          <p:nvPr/>
        </p:nvSpPr>
        <p:spPr>
          <a:xfrm>
            <a:off x="1812000" y="3087825"/>
            <a:ext cx="8568000" cy="68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rgbClr val="0070C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CONSUMO IDRICO</a:t>
            </a:r>
          </a:p>
        </p:txBody>
      </p:sp>
    </p:spTree>
    <p:extLst>
      <p:ext uri="{BB962C8B-B14F-4D97-AF65-F5344CB8AC3E}">
        <p14:creationId xmlns:p14="http://schemas.microsoft.com/office/powerpoint/2010/main" val="2399673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4;g22d2ecb69a3_1_123">
            <a:extLst>
              <a:ext uri="{FF2B5EF4-FFF2-40B4-BE49-F238E27FC236}">
                <a16:creationId xmlns:a16="http://schemas.microsoft.com/office/drawing/2014/main" id="{77C7A63B-E2C3-C23D-94F6-0A10AEE4267D}"/>
              </a:ext>
            </a:extLst>
          </p:cNvPr>
          <p:cNvSpPr txBox="1"/>
          <p:nvPr/>
        </p:nvSpPr>
        <p:spPr>
          <a:xfrm>
            <a:off x="1812000" y="3087825"/>
            <a:ext cx="8568000" cy="68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rgbClr val="0070C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CONSUMO IDRICO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EAE50F5-7CEB-BA8D-B6AD-5CADFCB442BC}"/>
              </a:ext>
            </a:extLst>
          </p:cNvPr>
          <p:cNvSpPr txBox="1"/>
          <p:nvPr/>
        </p:nvSpPr>
        <p:spPr>
          <a:xfrm>
            <a:off x="4728275" y="3770175"/>
            <a:ext cx="1367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4EB8F5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Diretto</a:t>
            </a:r>
            <a:endParaRPr lang="it-IT" sz="2800" b="1" dirty="0">
              <a:solidFill>
                <a:srgbClr val="4EB8F5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47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4;g22d2ecb69a3_1_123">
            <a:extLst>
              <a:ext uri="{FF2B5EF4-FFF2-40B4-BE49-F238E27FC236}">
                <a16:creationId xmlns:a16="http://schemas.microsoft.com/office/drawing/2014/main" id="{77C7A63B-E2C3-C23D-94F6-0A10AEE4267D}"/>
              </a:ext>
            </a:extLst>
          </p:cNvPr>
          <p:cNvSpPr txBox="1"/>
          <p:nvPr/>
        </p:nvSpPr>
        <p:spPr>
          <a:xfrm>
            <a:off x="1812000" y="3087825"/>
            <a:ext cx="8568000" cy="68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1" dirty="0">
                <a:solidFill>
                  <a:srgbClr val="0070C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CONSUMO IDRICO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EAE50F5-7CEB-BA8D-B6AD-5CADFCB442BC}"/>
              </a:ext>
            </a:extLst>
          </p:cNvPr>
          <p:cNvSpPr txBox="1"/>
          <p:nvPr/>
        </p:nvSpPr>
        <p:spPr>
          <a:xfrm>
            <a:off x="4728275" y="3770175"/>
            <a:ext cx="1367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4EB8F5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Diretto</a:t>
            </a:r>
            <a:endParaRPr lang="it-IT" sz="2800" b="1" dirty="0">
              <a:solidFill>
                <a:srgbClr val="4EB8F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494C1E-568B-9994-75FA-B11DCAF67BDE}"/>
              </a:ext>
            </a:extLst>
          </p:cNvPr>
          <p:cNvSpPr txBox="1"/>
          <p:nvPr/>
        </p:nvSpPr>
        <p:spPr>
          <a:xfrm>
            <a:off x="6186412" y="3770175"/>
            <a:ext cx="16712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4EB8F5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Indiretto</a:t>
            </a:r>
            <a:endParaRPr lang="it-IT" sz="2800" b="1" dirty="0">
              <a:solidFill>
                <a:srgbClr val="4EB8F5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7311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459</Words>
  <Application>Microsoft Macintosh PowerPoint</Application>
  <PresentationFormat>Widescreen</PresentationFormat>
  <Paragraphs>198</Paragraphs>
  <Slides>60</Slides>
  <Notes>33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60</vt:i4>
      </vt:variant>
    </vt:vector>
  </HeadingPairs>
  <TitlesOfParts>
    <vt:vector size="69" baseType="lpstr">
      <vt:lpstr>Arial</vt:lpstr>
      <vt:lpstr>Calibri</vt:lpstr>
      <vt:lpstr>Calibri Light</vt:lpstr>
      <vt:lpstr>Century Gothic</vt:lpstr>
      <vt:lpstr>Trebuchet MS</vt:lpstr>
      <vt:lpstr>Office Theme</vt:lpstr>
      <vt:lpstr>Office Theme</vt:lpstr>
      <vt:lpstr>Personalizza struttura</vt:lpstr>
      <vt:lpstr>1_Personalizza struttura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Sara Ravasio</cp:lastModifiedBy>
  <cp:revision>23</cp:revision>
  <dcterms:created xsi:type="dcterms:W3CDTF">2021-11-12T10:24:11Z</dcterms:created>
  <dcterms:modified xsi:type="dcterms:W3CDTF">2024-03-19T08:50:20Z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16.0016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</vt:i4>
  </property>
</Properties>
</file>