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7" r:id="rId3"/>
    <p:sldMasterId id="2147483689" r:id="rId4"/>
  </p:sldMasterIdLst>
  <p:notesMasterIdLst>
    <p:notesMasterId r:id="rId10"/>
  </p:notesMasterIdLst>
  <p:sldIdLst>
    <p:sldId id="256" r:id="rId5"/>
    <p:sldId id="257" r:id="rId6"/>
    <p:sldId id="262" r:id="rId7"/>
    <p:sldId id="274" r:id="rId8"/>
    <p:sldId id="271" r:id="rId9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hkIi509NnivDI5g1xAVKnSJFg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/>
    <p:restoredTop sz="94674"/>
  </p:normalViewPr>
  <p:slideViewPr>
    <p:cSldViewPr snapToGrid="0">
      <p:cViewPr varScale="1">
        <p:scale>
          <a:sx n="81" d="100"/>
          <a:sy n="81" d="100"/>
        </p:scale>
        <p:origin x="94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d2ecb69a3_1_1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2d2ecb69a3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d2ecb69a3_1_1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2d2ecb69a3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328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E4EEFF">
            <a:alpha val="32549"/>
          </a:srgb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d3c89036f_0_4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525"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d3c89036f_0_530"/>
          <p:cNvSpPr txBox="1">
            <a:spLocks noGrp="1"/>
          </p:cNvSpPr>
          <p:nvPr>
            <p:ph type="body" idx="1"/>
          </p:nvPr>
        </p:nvSpPr>
        <p:spPr>
          <a:xfrm>
            <a:off x="6232527" y="1825628"/>
            <a:ext cx="5002200" cy="4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" name="Google Shape;76;g22d3c89036f_0_530"/>
          <p:cNvCxnSpPr/>
          <p:nvPr/>
        </p:nvCxnSpPr>
        <p:spPr>
          <a:xfrm>
            <a:off x="838206" y="1"/>
            <a:ext cx="0" cy="1365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g22d3c89036f_0_530"/>
          <p:cNvSpPr txBox="1">
            <a:spLocks noGrp="1"/>
          </p:cNvSpPr>
          <p:nvPr>
            <p:ph type="title"/>
          </p:nvPr>
        </p:nvSpPr>
        <p:spPr>
          <a:xfrm>
            <a:off x="970723" y="575223"/>
            <a:ext cx="102639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8"/>
              <a:buFont typeface="Calibri"/>
              <a:buNone/>
              <a:defRPr sz="285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2d3c89036f_0_530"/>
          <p:cNvSpPr txBox="1">
            <a:spLocks noGrp="1"/>
          </p:cNvSpPr>
          <p:nvPr>
            <p:ph type="body" idx="2"/>
          </p:nvPr>
        </p:nvSpPr>
        <p:spPr>
          <a:xfrm>
            <a:off x="967155" y="1825627"/>
            <a:ext cx="5004000" cy="4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3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B7D8B-24E3-C247-B391-9AE890AE7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24CE1C-4D19-304D-8725-BCE26A408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EBFE26-F6BE-E042-962D-D0488AEF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35EB52-ACC8-9349-BF7C-B19D1376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E9647-BAE7-0945-8941-324705C2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13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664840-755F-B54D-9A89-6E92076F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94EC25-FFFC-C94F-9251-E2AF3AA2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2DA1E0-D42A-A147-8C03-868DACCB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58CE8E-7BD4-B346-9D82-27FE4F10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70ABFD-A653-874A-8C7A-AE29AF7B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3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9EC1F-9A24-7042-85C7-D940619F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B960D7-3C14-1E49-9AC9-27E47CCD0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B9E875-7EA9-A241-BADF-EBA7B839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287C85-D7AD-6B45-87D4-17A1A9A6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090795-7298-D94E-8727-9DEEE728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31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A837DB-5FD7-C249-909F-404762B3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B3881A-7830-0D4A-A8CA-D878046C9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C330AD-66E5-5144-97DC-3F9BF20CE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AF64C4-4315-5641-AB69-5C249525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6C0981-621D-E94F-BC0C-6C6ED0BF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3B03FF-9DDC-9843-8E31-DBACACFE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718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207DE-0EED-2147-B496-D9842C3E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1E1BB2-6DF7-0A47-B52C-41822A709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94BCE9-202A-2A4D-A6B4-6BEE27E4E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F9069D-B8E7-4C4A-87C0-999D95B5B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EAD101-3A01-104B-842C-50F5D2EBF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69F879-AF52-2D47-BE86-7D3C3F4D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5B9945-3FFD-4140-9F6F-D8FDD7E2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A41EFE-1DF0-684D-88EA-CC4689E2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831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96B9C-7F1B-8249-A66D-E483F083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A5A954-6EE7-1043-B252-11C9082E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7AF950-425E-1F44-BE18-AA2A9109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E6B573-56FA-3F43-A358-E99B6547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018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256EB4-8859-FA49-9BF4-FD13440C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E021A8-7041-AB41-B841-B8B22A05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64D8D4-D400-644E-816A-C3F2EC3A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11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A1E38-2D24-DB45-8C26-F182BDB8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86FEAC-88F4-284F-B739-CFF082B6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FCF09B-2E42-104D-BE40-1895B2D45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2B453C-9CE6-B44C-84F0-00E85A3C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422B89-4BB0-A04C-967E-101384AF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45B4E9-78D1-E04F-A31F-91584FC9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963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1E1D40-0D8B-7D40-8296-80DB01A9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A896D0-7853-C144-89E7-158C62870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203D91-74EA-6D4B-9FF0-60483886C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6F3A22-A47E-9D4A-9170-00D9E92B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A1F0C8-0A97-6F4A-ABC2-0C613067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EC3EC4-5EBB-B242-8AA0-FDF99E96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849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56CEF4-5C15-0C48-AD43-8D19D710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5649C8-BF7A-9445-B633-231C53339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7EBDBE-52DB-744B-908D-CFB01687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FC4D9-4E44-E248-9C77-F8E415A7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CECCAA-E80B-8A4B-912E-341F3D46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018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048E51-A57C-F449-9593-A337AF2E4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CC8791-32C6-DB4C-81D3-246FA58A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C0D1E1-10F6-AB4B-A246-71803BDE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436512-5F38-BD4D-8AE6-10160BD5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F32EEF-D90D-F44F-AAF2-64516213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52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742EF-57B9-D348-8159-91B58EDB1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870C4F-A34F-5243-8A18-AE9EAE331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6176EB-E3EA-E743-BB04-222A00CA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4D00EF-BC46-0C41-94D6-530C15CB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5D4D5B-EB74-F541-85B8-4C31E0EB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86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A227F-BE77-5E40-A79D-8C8B6BAC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2619B6-A7AB-B440-BC03-C8D6A82D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7A2D29-013C-A046-BFBB-B75E2FB3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3A6D7E-E430-6548-92F0-9DE9DAC9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0F5D46-84B0-A84C-970E-0B30081C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29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D82C6-3DBD-1F42-8138-A3EB8525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5371A2-B565-2C4E-B5EC-B7492939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01F88B-0F15-B143-BFCB-F427BEAD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9B9BEE-AC56-454D-808C-9D16B32D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49E1E-1F4A-074E-A098-B2A1D247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126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36C74-B5A7-CA4B-A0B0-18F597D0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7D93E9-A12E-BF48-9060-6BE9F3E75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2C4E49-8ADD-344B-8813-90CB31767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CCCD04-D488-EC4D-ABC7-313D11E9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1A10C1-E1F4-9449-95C9-CDF6A83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6B4028-7A5A-ED4B-8182-E0A56773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88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C2A48-BDF7-1D45-B3FC-0F9B4D3C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802160-A3A2-8F4B-AEDB-02C6D8B39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1A615D-E45B-BA4E-B784-2D70FC300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3E787E-E691-6640-97A8-5AD9C4681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C78803-50B9-2F44-A872-64C3EFC64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2BBA0F-1A1F-EF45-AA6E-7D5F9429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8F830E5-7B7B-CC4A-ADD9-118D80E6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E35A60-9860-624D-931F-19E6F4A7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066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1A859-5DDA-B74A-8261-02374C8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16E8F6-409E-D249-9450-52AEE4A6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6BD86F-149C-2643-9E1F-A147EEF7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203191-BA6D-3A4F-B195-06DB92C2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247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AD1882-B768-224B-9BFA-A248CBA3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D89F44-0E12-FE4D-A7D7-E9DA219B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66A603-B8FD-4442-A919-36255756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478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26DEC6-EF13-7E40-BD0D-C5413A60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FD0D60-B28D-EA4B-A134-DDC29D65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96E392-0924-F447-86F2-847C78BEA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566ECC-5344-494F-B4E6-D5D5AFE5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34659A-DB89-194B-A049-15970F7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1CDEBD-56F6-0B44-98EB-2CF9EBE8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990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B982F-1136-054E-8824-CD6DC190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490229-4D85-F944-AF65-2874457FE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53EABF-B6DC-364A-94BE-E975F3528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7E6D69-FE22-D54D-A284-1B0DCF91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F56AA3-B912-CB48-9771-19674050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17D48C-7868-5A45-8E00-181572CA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991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7FDA5-A693-E343-8419-D1D82B66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35E775-54EB-7F48-835B-AA5726C13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E2439D-2BFB-8442-BEBD-1804B91A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DFECF0-CB8C-3A4C-835A-F4D65C10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218039-C2D0-7F47-96FA-839C4C87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120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E57B2D-D97D-6847-8C6A-4129DC23B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79DB3D-22ED-4441-89B1-64AD9DD9E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6911C2-8C7A-984C-9152-4BF3A062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76960F-771A-4F49-BC31-A0560F83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9F28F0-8290-7A45-8D48-9EB2CE94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01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41E976-4588-6B4B-89BC-CFB8DE0C4A9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09480" y="304596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911510" y="1635516"/>
            <a:ext cx="106704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D5730E-D6D2-E34F-A849-255B2E9DD97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453B5D-38C4-E248-8940-E02CD02419B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34E740-D028-9D41-B371-AA0FB12D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F76C3B-CE93-EB45-B47A-C109DAC6BFB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E049AC-994B-5948-B422-3E5D6F94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0E17405-A776-744D-A755-559308103E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81024" y="1690688"/>
            <a:ext cx="3429952" cy="34299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51495C6-1721-3F4E-8BD6-56AB3A9B80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52505" y="5633929"/>
            <a:ext cx="1886989" cy="9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ovigolo@unibg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uppohera.it/gruppo/media/multimedia/podcast/l-ultima-gocci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setefestival.it/podcas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d2ecb69a3_1_123"/>
          <p:cNvSpPr txBox="1"/>
          <p:nvPr/>
        </p:nvSpPr>
        <p:spPr>
          <a:xfrm>
            <a:off x="1646750" y="1675178"/>
            <a:ext cx="8568000" cy="13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 podcast</a:t>
            </a:r>
            <a:endParaRPr sz="38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2d2ecb69a3_1_123"/>
          <p:cNvSpPr txBox="1"/>
          <p:nvPr/>
        </p:nvSpPr>
        <p:spPr>
          <a:xfrm>
            <a:off x="1358750" y="353600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Bergamo, 18 marzo 2024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Claudio Vigolo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claudiovigolo@</a:t>
            </a:r>
            <a:r>
              <a:rPr lang="it-IT" sz="2400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gmail.com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d488de23d_2_29"/>
          <p:cNvSpPr txBox="1"/>
          <p:nvPr/>
        </p:nvSpPr>
        <p:spPr>
          <a:xfrm>
            <a:off x="1024767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endParaRPr lang="it-IT" sz="1800" u="sng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3"/>
            </a:endParaRPr>
          </a:p>
          <a:p>
            <a:endParaRPr lang="it-IT" sz="1800" u="sng" dirty="0">
              <a:solidFill>
                <a:srgbClr val="0000FF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3"/>
            </a:endParaRPr>
          </a:p>
          <a:p>
            <a:endParaRPr lang="it-IT" sz="1800" u="sng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3"/>
            </a:endParaRPr>
          </a:p>
          <a:p>
            <a:endParaRPr lang="it-IT" sz="1800" u="sng" dirty="0">
              <a:solidFill>
                <a:srgbClr val="0000FF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3"/>
            </a:endParaRPr>
          </a:p>
          <a:p>
            <a:endParaRPr lang="it-IT" sz="1800" u="sng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3"/>
            </a:endParaRPr>
          </a:p>
          <a:p>
            <a:pPr algn="ctr"/>
            <a:r>
              <a:rPr lang="it-IT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https://www.gruppohera.it/gruppo/media/multimedia/podcast/l-ultima-goccia</a:t>
            </a:r>
            <a:endParaRPr lang="it-I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ctr"/>
            <a:endParaRPr lang="it-IT" sz="1800" u="sng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4"/>
            </a:endParaRPr>
          </a:p>
          <a:p>
            <a:pPr algn="ctr"/>
            <a:endParaRPr lang="it-IT" sz="1800" u="sng" dirty="0">
              <a:solidFill>
                <a:srgbClr val="0000FF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4"/>
            </a:endParaRPr>
          </a:p>
          <a:p>
            <a:pPr algn="ctr"/>
            <a:endParaRPr lang="it-IT" sz="1800" u="sng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4"/>
            </a:endParaRPr>
          </a:p>
          <a:p>
            <a:pPr algn="ctr"/>
            <a:r>
              <a:rPr lang="it-IT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https://www.setefestival.it/podcast/</a:t>
            </a:r>
            <a:endParaRPr lang="it-I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d2ecb69a3_1_123"/>
          <p:cNvSpPr txBox="1"/>
          <p:nvPr/>
        </p:nvSpPr>
        <p:spPr>
          <a:xfrm>
            <a:off x="1751401" y="2432234"/>
            <a:ext cx="8568000" cy="13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it-IT" sz="33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claudiovigolo@gmail.com</a:t>
            </a:r>
          </a:p>
        </p:txBody>
      </p:sp>
    </p:spTree>
    <p:extLst>
      <p:ext uri="{BB962C8B-B14F-4D97-AF65-F5344CB8AC3E}">
        <p14:creationId xmlns:p14="http://schemas.microsoft.com/office/powerpoint/2010/main" val="136441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102DFF2-9BD3-B94F-8E18-CB3A3D557E99}"/>
              </a:ext>
            </a:extLst>
          </p:cNvPr>
          <p:cNvSpPr/>
          <p:nvPr/>
        </p:nvSpPr>
        <p:spPr>
          <a:xfrm>
            <a:off x="5448307" y="5379119"/>
            <a:ext cx="1229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un progetto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49</Words>
  <Application>Microsoft Office PowerPoint</Application>
  <PresentationFormat>Widescreen</PresentationFormat>
  <Paragraphs>18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Century Gothic</vt:lpstr>
      <vt:lpstr>Office Theme</vt:lpstr>
      <vt:lpstr>Office Theme</vt:lpstr>
      <vt:lpstr>Personalizza struttura</vt:lpstr>
      <vt:lpstr>1_Personalizza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Elisabetta Dalto</cp:lastModifiedBy>
  <cp:revision>15</cp:revision>
  <dcterms:created xsi:type="dcterms:W3CDTF">2021-11-12T10:24:11Z</dcterms:created>
  <dcterms:modified xsi:type="dcterms:W3CDTF">2024-03-18T08:31:32Z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