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7" r:id="rId3"/>
    <p:sldMasterId id="2147483689" r:id="rId4"/>
  </p:sldMasterIdLst>
  <p:notesMasterIdLst>
    <p:notesMasterId r:id="rId31"/>
  </p:notesMasterIdLst>
  <p:sldIdLst>
    <p:sldId id="256" r:id="rId5"/>
    <p:sldId id="257" r:id="rId6"/>
    <p:sldId id="292" r:id="rId7"/>
    <p:sldId id="262" r:id="rId8"/>
    <p:sldId id="277" r:id="rId9"/>
    <p:sldId id="288" r:id="rId10"/>
    <p:sldId id="289" r:id="rId11"/>
    <p:sldId id="290" r:id="rId12"/>
    <p:sldId id="294" r:id="rId13"/>
    <p:sldId id="293" r:id="rId14"/>
    <p:sldId id="278" r:id="rId15"/>
    <p:sldId id="309" r:id="rId16"/>
    <p:sldId id="297" r:id="rId17"/>
    <p:sldId id="299" r:id="rId18"/>
    <p:sldId id="300" r:id="rId19"/>
    <p:sldId id="301" r:id="rId20"/>
    <p:sldId id="302" r:id="rId21"/>
    <p:sldId id="298" r:id="rId22"/>
    <p:sldId id="304" r:id="rId23"/>
    <p:sldId id="305" r:id="rId24"/>
    <p:sldId id="306" r:id="rId25"/>
    <p:sldId id="307" r:id="rId26"/>
    <p:sldId id="308" r:id="rId27"/>
    <p:sldId id="280" r:id="rId28"/>
    <p:sldId id="274" r:id="rId29"/>
    <p:sldId id="271" r:id="rId30"/>
  </p:sldIdLst>
  <p:sldSz cx="12192000" cy="6858000"/>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hkIi509NnivDI5g1xAVKnSJFg0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9"/>
    <p:restoredTop sz="91007" autoAdjust="0"/>
  </p:normalViewPr>
  <p:slideViewPr>
    <p:cSldViewPr snapToGrid="0">
      <p:cViewPr varScale="1">
        <p:scale>
          <a:sx n="87" d="100"/>
          <a:sy n="87" d="100"/>
        </p:scale>
        <p:origin x="109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d488de23d_2_2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Vi aspettavate dicessi «ma si certo, ora vi mostro come»? Troppo facile... Vabbè dai, diciamo che la risposta non è del tutto «no». O almeno non è un no secco. È un «no, ma…». «no ma può esserlo se la comunicazione cambia» «no ma è necessario affrontare nuove sfide», «no ma è necessario uscire dagli schemi tradizionali»</a:t>
            </a:r>
          </a:p>
        </p:txBody>
      </p:sp>
    </p:spTree>
    <p:extLst>
      <p:ext uri="{BB962C8B-B14F-4D97-AF65-F5344CB8AC3E}">
        <p14:creationId xmlns:p14="http://schemas.microsoft.com/office/powerpoint/2010/main" val="3655361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d488de23d_2_2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it-IT" sz="1100" dirty="0">
                <a:solidFill>
                  <a:srgbClr val="002060"/>
                </a:solidFill>
                <a:latin typeface="Century Gothic" panose="020B0502020202020204" pitchFamily="34" charset="0"/>
                <a:ea typeface="Calibri"/>
                <a:cs typeface="Calibri"/>
                <a:sym typeface="Calibri"/>
              </a:rPr>
              <a:t>Non avendo sotto controllo tutto il sistema e le sue variabili è necessario qualcosa d’altro, non posso parlare di quel che non so accadrà.</a:t>
            </a:r>
            <a:endParaRPr dirty="0"/>
          </a:p>
        </p:txBody>
      </p:sp>
    </p:spTree>
    <p:extLst>
      <p:ext uri="{BB962C8B-B14F-4D97-AF65-F5344CB8AC3E}">
        <p14:creationId xmlns:p14="http://schemas.microsoft.com/office/powerpoint/2010/main" val="938968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d488de23d_2_2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it-IT" sz="1100" dirty="0">
                <a:solidFill>
                  <a:srgbClr val="002060"/>
                </a:solidFill>
                <a:latin typeface="Century Gothic" panose="020B0502020202020204" pitchFamily="34" charset="0"/>
                <a:ea typeface="Calibri"/>
                <a:cs typeface="Calibri"/>
                <a:sym typeface="Calibri"/>
              </a:rPr>
              <a:t>Non avendo sotto controllo tutto il sistema e le sue variabili è necessario qualcosa d’altro, non posso parlare di quel che non so accadrà.</a:t>
            </a:r>
            <a:endParaRPr dirty="0"/>
          </a:p>
        </p:txBody>
      </p:sp>
    </p:spTree>
    <p:extLst>
      <p:ext uri="{BB962C8B-B14F-4D97-AF65-F5344CB8AC3E}">
        <p14:creationId xmlns:p14="http://schemas.microsoft.com/office/powerpoint/2010/main" val="2312924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d488de23d_2_2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it-IT" sz="1100" dirty="0">
                <a:solidFill>
                  <a:srgbClr val="002060"/>
                </a:solidFill>
                <a:latin typeface="Century Gothic" panose="020B0502020202020204" pitchFamily="34" charset="0"/>
                <a:ea typeface="Calibri"/>
                <a:cs typeface="Calibri"/>
                <a:sym typeface="Calibri"/>
              </a:rPr>
              <a:t>Diventa quindi fondamentale è costruire la fiducia, come in una relazione tra persone, dove non riesci ad essere sempre chiaro al 100%, né a prevenire tutte le crisi o problematiche ma in cui l’elemento principale della fiducia ti aiuta a mantenere e costruire la relazione. Pensate a quelle relazioni che sono forti, durature ma che hanno comunque diversi gradi di difficoltà e di attrito. Non voglio citare il classico rapporto tra coniugi ma pensate alla relazione tra genitori e figli o tra fratelli (peggio ancora tra fratello e sorella). Cosa le rende stabili? La fiducia.</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13927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d488de23d_2_2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In questo scenario occorre mettere a punto quella che mi piace chiamare «narrazione ecosistemica». Ammetto non ho inventato io il termine ma ho preso in prestito il concetto dal MASE, il ministero dell’Ambiente e della Sicurezza Energetica, che definisce come «approccio ecosistemico» quello che</a:t>
            </a:r>
            <a:r>
              <a:rPr lang="it-IT" i="0" dirty="0"/>
              <a:t> </a:t>
            </a:r>
            <a:r>
              <a:rPr lang="it-IT" b="0" i="0" dirty="0">
                <a:solidFill>
                  <a:srgbClr val="19191A"/>
                </a:solidFill>
                <a:effectLst/>
                <a:latin typeface="Titillium Web" panose="020F0502020204030204" pitchFamily="2" charset="0"/>
              </a:rPr>
              <a:t>considera gli impatti cumulativi di diversi settori. È una narrazione – vedete bene il termine – narrazione e non comunicazione. La narrazione è quella che fa la mamma al bambino con le storie della buonanotte, la narrazione è più umana della comunicazione. La narrazione insegna, intesse, costruisce la relazione.</a:t>
            </a:r>
            <a:endParaRPr lang="it-IT" i="0" dirty="0"/>
          </a:p>
        </p:txBody>
      </p:sp>
    </p:spTree>
    <p:extLst>
      <p:ext uri="{BB962C8B-B14F-4D97-AF65-F5344CB8AC3E}">
        <p14:creationId xmlns:p14="http://schemas.microsoft.com/office/powerpoint/2010/main" val="2089318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d488de23d_2_2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i="0" dirty="0"/>
              <a:t>La narrazione necessita di trasparenza, che è un elemento fondante della fiducia e può aiutare, soprattutto in quelle situazioni in cui si viene presi in contropiede: se ti fidi di me capisci che non ti ho nascosto qualcosa per chissà quale fine ma che si è trattato di una vera e propria sorpresa anche per me.</a:t>
            </a:r>
          </a:p>
        </p:txBody>
      </p:sp>
    </p:spTree>
    <p:extLst>
      <p:ext uri="{BB962C8B-B14F-4D97-AF65-F5344CB8AC3E}">
        <p14:creationId xmlns:p14="http://schemas.microsoft.com/office/powerpoint/2010/main" val="24562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d488de23d_2_2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i="0" dirty="0"/>
              <a:t>La narrazione che tende a creare fiducia è anche basata sulla formazione, sull’educazione (ambientale) e la sensibilizzazione: «dona» al mio pubblico gli strumenti per capire da soli gli argomenti complessi e per navigare insieme a me, il sistema incerto e sfidante che abbiamo visto prima.</a:t>
            </a:r>
          </a:p>
        </p:txBody>
      </p:sp>
    </p:spTree>
    <p:extLst>
      <p:ext uri="{BB962C8B-B14F-4D97-AF65-F5344CB8AC3E}">
        <p14:creationId xmlns:p14="http://schemas.microsoft.com/office/powerpoint/2010/main" val="4244695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d488de23d_2_2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i="0" dirty="0"/>
              <a:t>Un terzo elemento di questa narrazione ecosistemica è la partecipazione: promuovere il coinvolgimento dei cittadini e degli altri stakeholder crea naturalmente fiducia. Non me ne vogliano i Sindaci, in questo caso stiamo parlando di stakeholder diversi dagli azionisti: associazioni dei consumatori e di categoria, i comitati dei cittadini, realtà di questo tipo.</a:t>
            </a:r>
          </a:p>
        </p:txBody>
      </p:sp>
    </p:spTree>
    <p:extLst>
      <p:ext uri="{BB962C8B-B14F-4D97-AF65-F5344CB8AC3E}">
        <p14:creationId xmlns:p14="http://schemas.microsoft.com/office/powerpoint/2010/main" val="2634052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d488de23d_2_2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it-IT" dirty="0"/>
              <a:t>Abbiamo ora capito quali sono i nostri obiettivi: impostare una narrazione trasparente, formativa e partecipata. Eh... abbiamo anche capito che non è facile, non è per niente facile, non è una cosa che si raggiungi da oggi a domani. Anche io, oggi, sono qui a fare quello che predica bene e in parte razzola male... nella mia azienda non facciamo ancora tutto quello che vi sto raccontando. Si tratta di un percorso, un’idea, una visione e un’ispirazione, non è ancora la realtà. Dunque, una volta stabilita la direzione bisogna stabilire che mezzi prendere per arrivarci, che percorso fare e con chi condividere la strada...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706676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d488de23d_2_2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La narrazione è quindi dotata di diverse caratteristiche: vogliamo una narrazione diretta. Non può più essere solo mediata ma arriva a coinvolgere anche uno ad uno i nostri clienti, i cittadini e i fruitori del nostro territorio e prodotto. In questo caso stiamo parlando anche di contatti «digitali e virtuali». Diventano fondamentali i numeri di telefono e gli indirizzi e-mail del nostro pubblico – che quando necessario devono essere dotati ci consenso GDPR. Fare esempio con Avvisami.</a:t>
            </a:r>
          </a:p>
        </p:txBody>
      </p:sp>
    </p:spTree>
    <p:extLst>
      <p:ext uri="{BB962C8B-B14F-4D97-AF65-F5344CB8AC3E}">
        <p14:creationId xmlns:p14="http://schemas.microsoft.com/office/powerpoint/2010/main" val="262618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2d2ecb69a3_1_123: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g22d2ecb69a3_1_12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d488de23d_2_2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it-IT" dirty="0"/>
              <a:t>Il digitale però non basta. Occorre metterci la faccia. Quando i cittadini vedono che l’azienda è composta di persone - persone che ti spiegano, ti raccontano e ti narrano la propria realtà - allora cambia la percezione. Esempio con incontri, eventi, tavoli di confronto e giornate di formazione e visite guidate per giovani ed adulti.</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623178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d488de23d_2_2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Questa narrazione deve essere segmentata in base al pubblico a cui ci riferiamo. Non possiamo dire sempre tutto a tutti, bisogna impostare priorità, attivare canali diversi e gestire i destinatari sulla base delle informazioni che vogliamo trasferire. Fare esempi con le campagne di comunicazione PNRR.</a:t>
            </a:r>
            <a:endParaRPr dirty="0"/>
          </a:p>
        </p:txBody>
      </p:sp>
    </p:spTree>
    <p:extLst>
      <p:ext uri="{BB962C8B-B14F-4D97-AF65-F5344CB8AC3E}">
        <p14:creationId xmlns:p14="http://schemas.microsoft.com/office/powerpoint/2010/main" val="3237109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d488de23d_2_2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La sinergia con voci autorevoli aiuta la narrazione, rende più credibili e più trasparenti. Non è necessario che la persona che interviene con noi o per noi sia il massimo esperto conosciuto di un settore. Non avere paura a farsi comunicare da terzi.</a:t>
            </a:r>
            <a:endParaRPr dirty="0"/>
          </a:p>
        </p:txBody>
      </p:sp>
    </p:spTree>
    <p:extLst>
      <p:ext uri="{BB962C8B-B14F-4D97-AF65-F5344CB8AC3E}">
        <p14:creationId xmlns:p14="http://schemas.microsoft.com/office/powerpoint/2010/main" val="3358810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d488de23d_2_2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Per poter funzionare ed essere davvero trasparente, la narrazione deve essere infine allineata: tutti i touch point, cioè tutte le persone che fanno da «membrana» tra azienda e pubblico (il contact center, i tecnici, la segreteria, i dirigenti, </a:t>
            </a:r>
            <a:r>
              <a:rPr lang="it-IT" dirty="0" err="1"/>
              <a:t>ecc</a:t>
            </a:r>
            <a:r>
              <a:rPr lang="it-IT" dirty="0"/>
              <a:t>) devono avere bene in mente questi concetti, va fatta formazione, non solo di conoscenze ma anche di competenze.</a:t>
            </a:r>
            <a:endParaRPr dirty="0"/>
          </a:p>
        </p:txBody>
      </p:sp>
    </p:spTree>
    <p:extLst>
      <p:ext uri="{BB962C8B-B14F-4D97-AF65-F5344CB8AC3E}">
        <p14:creationId xmlns:p14="http://schemas.microsoft.com/office/powerpoint/2010/main" val="706971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d488de23d_2_2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Per concludere torniamo ancora ad una domanda che vi ho fatto all’inizio, con un «twist»: perché narrare il SII? Perché investire in una comunicazione strategica, proattiva, preventiva con i cittadini e gli </a:t>
            </a:r>
            <a:r>
              <a:rPr lang="it-IT" dirty="0" err="1"/>
              <a:t>stakholder</a:t>
            </a:r>
            <a:r>
              <a:rPr lang="it-IT" dirty="0"/>
              <a:t>? Per costruire una relazione efficace e di fiducia, in cui si riesce a narrare i</a:t>
            </a:r>
            <a:r>
              <a:rPr lang="it-IT" sz="1800" dirty="0">
                <a:effectLst/>
                <a:latin typeface="Century Gothic" panose="020B0502020202020204" pitchFamily="34" charset="0"/>
                <a:ea typeface="Calibri" panose="020F0502020204030204" pitchFamily="34" charset="0"/>
                <a:cs typeface="Times New Roman" panose="02020603050405020304" pitchFamily="18" charset="0"/>
              </a:rPr>
              <a:t>l SII nella sua dimensione ecosistemica, alla luce delle nuove scarsità (crisi idrica e energetica) e priorità, in cui accesso alla risorsa, sostenibilità, investimenti e servizio sono inscindibili. La nuova narrazione ecosistemica del SII fa emergere il gestore come realtà che non si occupa solo della risorsa, ma che diventa attore di sostenibilità, neutralità energetica, attuatore dell'economia circolare e perché no… anche scudo e difesa di fronte a tutte le nuove sfide che stanno sorprendendo il mondo.</a:t>
            </a:r>
            <a:endParaRPr dirty="0"/>
          </a:p>
        </p:txBody>
      </p:sp>
    </p:spTree>
    <p:extLst>
      <p:ext uri="{BB962C8B-B14F-4D97-AF65-F5344CB8AC3E}">
        <p14:creationId xmlns:p14="http://schemas.microsoft.com/office/powerpoint/2010/main" val="3447278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2d2ecb69a3_1_123: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g22d2ecb69a3_1_12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3281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3: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p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d488de23d_2_2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it-IT" dirty="0"/>
          </a:p>
        </p:txBody>
      </p:sp>
    </p:spTree>
    <p:extLst>
      <p:ext uri="{BB962C8B-B14F-4D97-AF65-F5344CB8AC3E}">
        <p14:creationId xmlns:p14="http://schemas.microsoft.com/office/powerpoint/2010/main" val="3514455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d488de23d_2_2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Sono sicuro che se facessi questa domanda a ciascuno di voi otterrei una risposta diversa: l’AD e il Presidente vogliono far sapere cosa ha fatto l’azienda sotto la loro guida, le Risorse Umane vogliono più candidati per le selezioni, i Sindaci vogliono che i cittadini siano soddisfatti e non li disturbino per problemi che non sono di loro gestione. Io vi posso dire perché Lario Reti Holding, la mia azienda, comunica. Comunica per tutte le motivazioni che abbiamo citato prima e finora ha comunicato ANCHE per fare attività preventiva. Per comunicare ai clienti e cittadini quello che sta succedendo prima che succeda, per anticipare e guidare i fatti, dando una spiegazione chiara e completa dei problemi e delle opportunità prima che queste si realizzino.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d488de23d_2_2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100"/>
              <a:buFont typeface="Arial"/>
              <a:buNone/>
              <a:tabLst/>
              <a:defRPr/>
            </a:pPr>
            <a:r>
              <a:rPr lang="it-IT" dirty="0"/>
              <a:t>Ma come possiamo comunicare «prima» quello che sta avvenendo ora - che avviene sotto i nostri occhi - di cui non siamo sicuri nemmeno noi (e nessuno lo è), come possiamo comunicare le nuove sfide dei cambiamenti climatici, delle crisi idriche ed energetica, così bene esplicitate dalla Dott.ssa Morandi nell’intervento precedente? Le nuove sfide con cui devono fare i conti i gestori del servizio idrico generano una situazione critica, difficile da gestire, da prevenire e raccontare - che si innesta in un substrato già complesso.</a:t>
            </a:r>
          </a:p>
        </p:txBody>
      </p:sp>
    </p:spTree>
    <p:extLst>
      <p:ext uri="{BB962C8B-B14F-4D97-AF65-F5344CB8AC3E}">
        <p14:creationId xmlns:p14="http://schemas.microsoft.com/office/powerpoint/2010/main" val="4230913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d488de23d_2_2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it-IT" dirty="0"/>
              <a:t>Questo substrato è quello del rapporto, della comunicazione e della relazione tra gestore del SII e cittadini, che abbiamo visto bene nell’intervento precedente di REF Ricerche. Abbiamo a che fare con persone che hanno una b</a:t>
            </a:r>
            <a:r>
              <a:rPr lang="it-IT" sz="1100" dirty="0">
                <a:solidFill>
                  <a:srgbClr val="002060"/>
                </a:solidFill>
                <a:latin typeface="Century Gothic" panose="020B0502020202020204" pitchFamily="34" charset="0"/>
                <a:ea typeface="Calibri"/>
                <a:cs typeface="Calibri"/>
                <a:sym typeface="Calibri"/>
              </a:rPr>
              <a:t>assa percezione del valore del servizio e dell’impatto dell’operato del gestore sulla vita quotidiana, che sono parzialmente sfiduciate nei loro confronti e che si ritrovano ad avere perplessità su qualità e costi del servizio.</a:t>
            </a:r>
            <a:endParaRPr lang="it-IT" dirty="0"/>
          </a:p>
        </p:txBody>
      </p:sp>
    </p:spTree>
    <p:extLst>
      <p:ext uri="{BB962C8B-B14F-4D97-AF65-F5344CB8AC3E}">
        <p14:creationId xmlns:p14="http://schemas.microsoft.com/office/powerpoint/2010/main" val="3289564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d488de23d_2_2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it-IT" sz="1100" dirty="0">
                <a:solidFill>
                  <a:srgbClr val="002060"/>
                </a:solidFill>
                <a:latin typeface="Century Gothic" panose="020B0502020202020204" pitchFamily="34" charset="0"/>
                <a:ea typeface="Calibri"/>
                <a:cs typeface="Calibri"/>
                <a:sym typeface="Calibri"/>
              </a:rPr>
              <a:t>Il rapporto e con i cittadini è reso ancora più difficoltoso dall’articolazione del servizio idrico e dalla difficoltà di comprensione da parte del pubblico di tematiche tecniche, ingegneristiche ma anche di governance oppure economico/fiscali....  Il metodo tariffario è complesso anche per gli addetti ai lavori e diviene ancora più complicato per esempio se teniamo in considerazione i meccanismi dei conguagli per l’energia elettrica recentemente attivati. Come facciamo allora a navigare questa complessità? </a:t>
            </a:r>
            <a:endParaRPr lang="it-IT" dirty="0"/>
          </a:p>
        </p:txBody>
      </p:sp>
    </p:spTree>
    <p:extLst>
      <p:ext uri="{BB962C8B-B14F-4D97-AF65-F5344CB8AC3E}">
        <p14:creationId xmlns:p14="http://schemas.microsoft.com/office/powerpoint/2010/main" val="2715357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d488de23d_2_2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Adesso che abbiamo centrato il panorama in cui i gestori del SII si ritrovano a fare comunicazione, ritorno ad una domanda che vi ho fatto all’inizio: come possiamo comunicare «prima» quello che sta avvenendo ora e che non conosciamo nemmeno noi? Come possiamo comunicare queste sfide o le nostre risposte a queste sfide in un clima di incertezza, complessità e poca fiducia?</a:t>
            </a:r>
          </a:p>
        </p:txBody>
      </p:sp>
    </p:spTree>
    <p:extLst>
      <p:ext uri="{BB962C8B-B14F-4D97-AF65-F5344CB8AC3E}">
        <p14:creationId xmlns:p14="http://schemas.microsoft.com/office/powerpoint/2010/main" val="3677067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d488de23d_2_2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it-IT" dirty="0"/>
          </a:p>
        </p:txBody>
      </p:sp>
    </p:spTree>
    <p:extLst>
      <p:ext uri="{BB962C8B-B14F-4D97-AF65-F5344CB8AC3E}">
        <p14:creationId xmlns:p14="http://schemas.microsoft.com/office/powerpoint/2010/main" val="2381007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_AND_BODY">
    <p:spTree>
      <p:nvGrpSpPr>
        <p:cNvPr id="1" name="Shape 9"/>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9"/>
        <p:cNvGrpSpPr/>
        <p:nvPr/>
      </p:nvGrpSpPr>
      <p:grpSpPr>
        <a:xfrm>
          <a:off x="0" y="0"/>
          <a:ext cx="0" cy="0"/>
          <a:chOff x="0" y="0"/>
          <a:chExt cx="0" cy="0"/>
        </a:xfrm>
      </p:grpSpPr>
      <p:sp>
        <p:nvSpPr>
          <p:cNvPr id="40" name="Google Shape;40;p27"/>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7"/>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7"/>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3"/>
        <p:cNvGrpSpPr/>
        <p:nvPr/>
      </p:nvGrpSpPr>
      <p:grpSpPr>
        <a:xfrm>
          <a:off x="0" y="0"/>
          <a:ext cx="0" cy="0"/>
          <a:chOff x="0" y="0"/>
          <a:chExt cx="0" cy="0"/>
        </a:xfrm>
      </p:grpSpPr>
      <p:sp>
        <p:nvSpPr>
          <p:cNvPr id="44" name="Google Shape;44;p28"/>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8"/>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8"/>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8"/>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8"/>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9"/>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9"/>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9"/>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9"/>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9"/>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9"/>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bg>
      <p:bgPr>
        <a:solidFill>
          <a:srgbClr val="E4EEFF">
            <a:alpha val="32549"/>
          </a:srgbClr>
        </a:solidFill>
        <a:effectLst/>
      </p:bgPr>
    </p:bg>
    <p:spTree>
      <p:nvGrpSpPr>
        <p:cNvPr id="1" name="Shape 6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72"/>
        <p:cNvGrpSpPr/>
        <p:nvPr/>
      </p:nvGrpSpPr>
      <p:grpSpPr>
        <a:xfrm>
          <a:off x="0" y="0"/>
          <a:ext cx="0" cy="0"/>
          <a:chOff x="0" y="0"/>
          <a:chExt cx="0" cy="0"/>
        </a:xfrm>
      </p:grpSpPr>
      <p:sp>
        <p:nvSpPr>
          <p:cNvPr id="73" name="Google Shape;73;g22d3c89036f_0_4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sz="525"/>
          </a:p>
        </p:txBody>
      </p: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and Object">
  <p:cSld name="Content and Object">
    <p:spTree>
      <p:nvGrpSpPr>
        <p:cNvPr id="1" name="Shape 74"/>
        <p:cNvGrpSpPr/>
        <p:nvPr/>
      </p:nvGrpSpPr>
      <p:grpSpPr>
        <a:xfrm>
          <a:off x="0" y="0"/>
          <a:ext cx="0" cy="0"/>
          <a:chOff x="0" y="0"/>
          <a:chExt cx="0" cy="0"/>
        </a:xfrm>
      </p:grpSpPr>
      <p:sp>
        <p:nvSpPr>
          <p:cNvPr id="75" name="Google Shape;75;g22d3c89036f_0_530"/>
          <p:cNvSpPr txBox="1">
            <a:spLocks noGrp="1"/>
          </p:cNvSpPr>
          <p:nvPr>
            <p:ph type="body" idx="1"/>
          </p:nvPr>
        </p:nvSpPr>
        <p:spPr>
          <a:xfrm>
            <a:off x="6232527" y="1825628"/>
            <a:ext cx="5002200" cy="417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accent5"/>
              </a:buClr>
              <a:buSzPts val="2800"/>
              <a:buFont typeface="Arial"/>
              <a:buNone/>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76" name="Google Shape;76;g22d3c89036f_0_530"/>
          <p:cNvCxnSpPr/>
          <p:nvPr/>
        </p:nvCxnSpPr>
        <p:spPr>
          <a:xfrm>
            <a:off x="838206" y="1"/>
            <a:ext cx="0" cy="1365300"/>
          </a:xfrm>
          <a:prstGeom prst="straightConnector1">
            <a:avLst/>
          </a:prstGeom>
          <a:noFill/>
          <a:ln w="28575" cap="flat" cmpd="sng">
            <a:solidFill>
              <a:schemeClr val="accent5"/>
            </a:solidFill>
            <a:prstDash val="solid"/>
            <a:miter lim="800000"/>
            <a:headEnd type="none" w="sm" len="sm"/>
            <a:tailEnd type="none" w="sm" len="sm"/>
          </a:ln>
        </p:spPr>
      </p:cxnSp>
      <p:sp>
        <p:nvSpPr>
          <p:cNvPr id="77" name="Google Shape;77;g22d3c89036f_0_530"/>
          <p:cNvSpPr txBox="1">
            <a:spLocks noGrp="1"/>
          </p:cNvSpPr>
          <p:nvPr>
            <p:ph type="title"/>
          </p:nvPr>
        </p:nvSpPr>
        <p:spPr>
          <a:xfrm>
            <a:off x="970723" y="575223"/>
            <a:ext cx="10263900" cy="782400"/>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1"/>
              </a:buClr>
              <a:buSzPts val="2138"/>
              <a:buFont typeface="Calibri"/>
              <a:buNone/>
              <a:defRPr sz="285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g22d3c89036f_0_530"/>
          <p:cNvSpPr txBox="1">
            <a:spLocks noGrp="1"/>
          </p:cNvSpPr>
          <p:nvPr>
            <p:ph type="body" idx="2"/>
          </p:nvPr>
        </p:nvSpPr>
        <p:spPr>
          <a:xfrm>
            <a:off x="967155" y="1825627"/>
            <a:ext cx="5004000" cy="41703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5"/>
              </a:buClr>
              <a:buSzPts val="2800"/>
              <a:buFont typeface="Arial"/>
              <a:buNone/>
              <a:defRPr/>
            </a:lvl1pPr>
            <a:lvl2pPr marL="914400" lvl="1" indent="-228600" algn="l">
              <a:lnSpc>
                <a:spcPct val="100000"/>
              </a:lnSpc>
              <a:spcBef>
                <a:spcPts val="1351"/>
              </a:spcBef>
              <a:spcAft>
                <a:spcPts val="0"/>
              </a:spcAft>
              <a:buClr>
                <a:schemeClr val="accent5"/>
              </a:buClr>
              <a:buSzPts val="2400"/>
              <a:buNone/>
              <a:defRPr/>
            </a:lvl2pPr>
            <a:lvl3pPr marL="1371600" lvl="2" indent="-228600" algn="l">
              <a:lnSpc>
                <a:spcPct val="100000"/>
              </a:lnSpc>
              <a:spcBef>
                <a:spcPts val="1351"/>
              </a:spcBef>
              <a:spcAft>
                <a:spcPts val="0"/>
              </a:spcAft>
              <a:buClr>
                <a:schemeClr val="accent5"/>
              </a:buClr>
              <a:buSzPts val="2000"/>
              <a:buNone/>
              <a:defRPr/>
            </a:lvl3pPr>
            <a:lvl4pPr marL="1828800" lvl="3" indent="-228600" algn="l">
              <a:lnSpc>
                <a:spcPct val="100000"/>
              </a:lnSpc>
              <a:spcBef>
                <a:spcPts val="1351"/>
              </a:spcBef>
              <a:spcAft>
                <a:spcPts val="0"/>
              </a:spcAft>
              <a:buClr>
                <a:schemeClr val="accent5"/>
              </a:buClr>
              <a:buSzPts val="1800"/>
              <a:buNone/>
              <a:defRPr/>
            </a:lvl4pPr>
            <a:lvl5pPr marL="2286000" lvl="4" indent="-228600" algn="l">
              <a:lnSpc>
                <a:spcPct val="100000"/>
              </a:lnSpc>
              <a:spcBef>
                <a:spcPts val="1351"/>
              </a:spcBef>
              <a:spcAft>
                <a:spcPts val="0"/>
              </a:spcAft>
              <a:buClr>
                <a:schemeClr val="accent5"/>
              </a:buClr>
              <a:buSzPts val="1800"/>
              <a:buNone/>
              <a:defRPr/>
            </a:lvl5pPr>
            <a:lvl6pPr marL="2743200" lvl="5" indent="-342900" algn="l">
              <a:lnSpc>
                <a:spcPct val="90000"/>
              </a:lnSpc>
              <a:spcBef>
                <a:spcPts val="1351"/>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9"/>
        <p:cNvGrpSpPr/>
        <p:nvPr/>
      </p:nvGrpSpPr>
      <p:grpSpPr>
        <a:xfrm>
          <a:off x="0" y="0"/>
          <a:ext cx="0" cy="0"/>
          <a:chOff x="0" y="0"/>
          <a:chExt cx="0" cy="0"/>
        </a:xfrm>
      </p:grpSpPr>
      <p:sp>
        <p:nvSpPr>
          <p:cNvPr id="80" name="Google Shape;80;p10"/>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0"/>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9"/>
          <p:cNvSpPr txBox="1">
            <a:spLocks noGrp="1"/>
          </p:cNvSpPr>
          <p:nvPr>
            <p:ph type="subTitle" idx="1"/>
          </p:nvPr>
        </p:nvSpPr>
        <p:spPr>
          <a:xfrm>
            <a:off x="609480" y="1604520"/>
            <a:ext cx="10972440" cy="397728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1"/>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1"/>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12"/>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2"/>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91"/>
        <p:cNvGrpSpPr/>
        <p:nvPr/>
      </p:nvGrpSpPr>
      <p:grpSpPr>
        <a:xfrm>
          <a:off x="0" y="0"/>
          <a:ext cx="0" cy="0"/>
          <a:chOff x="0" y="0"/>
          <a:chExt cx="0" cy="0"/>
        </a:xfrm>
      </p:grpSpPr>
      <p:sp>
        <p:nvSpPr>
          <p:cNvPr id="92" name="Google Shape;92;p13"/>
          <p:cNvSpPr txBox="1">
            <a:spLocks noGrp="1"/>
          </p:cNvSpPr>
          <p:nvPr>
            <p:ph type="subTitle" idx="1"/>
          </p:nvPr>
        </p:nvSpPr>
        <p:spPr>
          <a:xfrm>
            <a:off x="609480" y="273600"/>
            <a:ext cx="10972440" cy="530784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4"/>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14"/>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14"/>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5"/>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5"/>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15"/>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6"/>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6"/>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6"/>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7"/>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8"/>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8"/>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18"/>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9"/>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19"/>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19"/>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9"/>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19"/>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5B7D8B-24E3-C247-B391-9AE890AE799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E24CE1C-4D19-304D-8725-BCE26A40816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9EBFE26-F6BE-E042-962D-D0488AEF830D}"/>
              </a:ext>
            </a:extLst>
          </p:cNvPr>
          <p:cNvSpPr>
            <a:spLocks noGrp="1"/>
          </p:cNvSpPr>
          <p:nvPr>
            <p:ph type="dt" sz="half" idx="10"/>
          </p:nvPr>
        </p:nvSpPr>
        <p:spPr>
          <a:xfrm>
            <a:off x="838200" y="6356350"/>
            <a:ext cx="2743200" cy="365125"/>
          </a:xfrm>
          <a:prstGeom prst="rect">
            <a:avLst/>
          </a:prstGeom>
        </p:spPr>
        <p:txBody>
          <a:bodyPr/>
          <a:lstStyle/>
          <a:p>
            <a:fld id="{502C7D50-2744-AC4E-8176-63C13826F8E1}" type="datetimeFigureOut">
              <a:rPr lang="it-IT" smtClean="0"/>
              <a:t>17/03/2024</a:t>
            </a:fld>
            <a:endParaRPr lang="it-IT"/>
          </a:p>
        </p:txBody>
      </p:sp>
      <p:sp>
        <p:nvSpPr>
          <p:cNvPr id="5" name="Segnaposto piè di pagina 4">
            <a:extLst>
              <a:ext uri="{FF2B5EF4-FFF2-40B4-BE49-F238E27FC236}">
                <a16:creationId xmlns:a16="http://schemas.microsoft.com/office/drawing/2014/main" id="{E835EB52-ACC8-9349-BF7C-B19D1376D027}"/>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9EDE9647-BAE7-0945-8941-324705C20129}"/>
              </a:ext>
            </a:extLst>
          </p:cNvPr>
          <p:cNvSpPr>
            <a:spLocks noGrp="1"/>
          </p:cNvSpPr>
          <p:nvPr>
            <p:ph type="sldNum" sz="quarter" idx="12"/>
          </p:nvPr>
        </p:nvSpPr>
        <p:spPr>
          <a:xfrm>
            <a:off x="8610600" y="6356350"/>
            <a:ext cx="2743200" cy="365125"/>
          </a:xfrm>
          <a:prstGeom prst="rect">
            <a:avLst/>
          </a:prstGeom>
        </p:spPr>
        <p:txBody>
          <a:bodyPr/>
          <a:lstStyle/>
          <a:p>
            <a:fld id="{A8CC9C4C-8FA6-1740-BC21-3550E8E140C2}" type="slidenum">
              <a:rPr lang="it-IT" smtClean="0"/>
              <a:t>‹N›</a:t>
            </a:fld>
            <a:endParaRPr lang="it-IT"/>
          </a:p>
        </p:txBody>
      </p:sp>
    </p:spTree>
    <p:extLst>
      <p:ext uri="{BB962C8B-B14F-4D97-AF65-F5344CB8AC3E}">
        <p14:creationId xmlns:p14="http://schemas.microsoft.com/office/powerpoint/2010/main" val="16846139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664840-755F-B54D-9A89-6E92076F3D2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994EC25-FFFC-C94F-9251-E2AF3AA201F8}"/>
              </a:ext>
            </a:extLst>
          </p:cNvPr>
          <p:cNvSpPr>
            <a:spLocks noGrp="1"/>
          </p:cNvSpPr>
          <p:nvPr>
            <p:ph idx="1"/>
          </p:nvPr>
        </p:nvSpPr>
        <p:spPr>
          <a:xfrm>
            <a:off x="838200" y="1825625"/>
            <a:ext cx="10515600" cy="4351338"/>
          </a:xfrm>
          <a:prstGeom prst="rect">
            <a:avLst/>
          </a:prstGeom>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B2DA1E0-D42A-A147-8C03-868DACCB5CC5}"/>
              </a:ext>
            </a:extLst>
          </p:cNvPr>
          <p:cNvSpPr>
            <a:spLocks noGrp="1"/>
          </p:cNvSpPr>
          <p:nvPr>
            <p:ph type="dt" sz="half" idx="10"/>
          </p:nvPr>
        </p:nvSpPr>
        <p:spPr>
          <a:xfrm>
            <a:off x="838200" y="6356350"/>
            <a:ext cx="2743200" cy="365125"/>
          </a:xfrm>
          <a:prstGeom prst="rect">
            <a:avLst/>
          </a:prstGeom>
        </p:spPr>
        <p:txBody>
          <a:bodyPr/>
          <a:lstStyle/>
          <a:p>
            <a:fld id="{502C7D50-2744-AC4E-8176-63C13826F8E1}" type="datetimeFigureOut">
              <a:rPr lang="it-IT" smtClean="0"/>
              <a:t>17/03/2024</a:t>
            </a:fld>
            <a:endParaRPr lang="it-IT"/>
          </a:p>
        </p:txBody>
      </p:sp>
      <p:sp>
        <p:nvSpPr>
          <p:cNvPr id="5" name="Segnaposto piè di pagina 4">
            <a:extLst>
              <a:ext uri="{FF2B5EF4-FFF2-40B4-BE49-F238E27FC236}">
                <a16:creationId xmlns:a16="http://schemas.microsoft.com/office/drawing/2014/main" id="{0158CE8E-7BD4-B346-9D82-27FE4F100CAB}"/>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C170ABFD-A653-874A-8C7A-AE29AF7B8569}"/>
              </a:ext>
            </a:extLst>
          </p:cNvPr>
          <p:cNvSpPr>
            <a:spLocks noGrp="1"/>
          </p:cNvSpPr>
          <p:nvPr>
            <p:ph type="sldNum" sz="quarter" idx="12"/>
          </p:nvPr>
        </p:nvSpPr>
        <p:spPr>
          <a:xfrm>
            <a:off x="8610600" y="6356350"/>
            <a:ext cx="2743200" cy="365125"/>
          </a:xfrm>
          <a:prstGeom prst="rect">
            <a:avLst/>
          </a:prstGeom>
        </p:spPr>
        <p:txBody>
          <a:bodyPr/>
          <a:lstStyle/>
          <a:p>
            <a:fld id="{A8CC9C4C-8FA6-1740-BC21-3550E8E140C2}" type="slidenum">
              <a:rPr lang="it-IT" smtClean="0"/>
              <a:t>‹N›</a:t>
            </a:fld>
            <a:endParaRPr lang="it-IT"/>
          </a:p>
        </p:txBody>
      </p:sp>
    </p:spTree>
    <p:extLst>
      <p:ext uri="{BB962C8B-B14F-4D97-AF65-F5344CB8AC3E}">
        <p14:creationId xmlns:p14="http://schemas.microsoft.com/office/powerpoint/2010/main" val="379035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29EC1F-9A24-7042-85C7-D940619F546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FB960D7-3C14-1E49-9AC9-27E47CCD03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25B9E875-7EA9-A241-BADF-EBA7B839A0E3}"/>
              </a:ext>
            </a:extLst>
          </p:cNvPr>
          <p:cNvSpPr>
            <a:spLocks noGrp="1"/>
          </p:cNvSpPr>
          <p:nvPr>
            <p:ph type="dt" sz="half" idx="10"/>
          </p:nvPr>
        </p:nvSpPr>
        <p:spPr>
          <a:xfrm>
            <a:off x="838200" y="6356350"/>
            <a:ext cx="2743200" cy="365125"/>
          </a:xfrm>
          <a:prstGeom prst="rect">
            <a:avLst/>
          </a:prstGeom>
        </p:spPr>
        <p:txBody>
          <a:bodyPr/>
          <a:lstStyle/>
          <a:p>
            <a:fld id="{502C7D50-2744-AC4E-8176-63C13826F8E1}" type="datetimeFigureOut">
              <a:rPr lang="it-IT" smtClean="0"/>
              <a:t>17/03/2024</a:t>
            </a:fld>
            <a:endParaRPr lang="it-IT"/>
          </a:p>
        </p:txBody>
      </p:sp>
      <p:sp>
        <p:nvSpPr>
          <p:cNvPr id="5" name="Segnaposto piè di pagina 4">
            <a:extLst>
              <a:ext uri="{FF2B5EF4-FFF2-40B4-BE49-F238E27FC236}">
                <a16:creationId xmlns:a16="http://schemas.microsoft.com/office/drawing/2014/main" id="{C7287C85-D7AD-6B45-87D4-17A1A9A63394}"/>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EF090795-7298-D94E-8727-9DEEE7289A3D}"/>
              </a:ext>
            </a:extLst>
          </p:cNvPr>
          <p:cNvSpPr>
            <a:spLocks noGrp="1"/>
          </p:cNvSpPr>
          <p:nvPr>
            <p:ph type="sldNum" sz="quarter" idx="12"/>
          </p:nvPr>
        </p:nvSpPr>
        <p:spPr>
          <a:xfrm>
            <a:off x="8610600" y="6356350"/>
            <a:ext cx="2743200" cy="365125"/>
          </a:xfrm>
          <a:prstGeom prst="rect">
            <a:avLst/>
          </a:prstGeom>
        </p:spPr>
        <p:txBody>
          <a:bodyPr/>
          <a:lstStyle/>
          <a:p>
            <a:fld id="{A8CC9C4C-8FA6-1740-BC21-3550E8E140C2}" type="slidenum">
              <a:rPr lang="it-IT" smtClean="0"/>
              <a:t>‹N›</a:t>
            </a:fld>
            <a:endParaRPr lang="it-IT"/>
          </a:p>
        </p:txBody>
      </p:sp>
    </p:spTree>
    <p:extLst>
      <p:ext uri="{BB962C8B-B14F-4D97-AF65-F5344CB8AC3E}">
        <p14:creationId xmlns:p14="http://schemas.microsoft.com/office/powerpoint/2010/main" val="359931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3"/>
        <p:cNvGrpSpPr/>
        <p:nvPr/>
      </p:nvGrpSpPr>
      <p:grpSpPr>
        <a:xfrm>
          <a:off x="0" y="0"/>
          <a:ext cx="0" cy="0"/>
          <a:chOff x="0" y="0"/>
          <a:chExt cx="0" cy="0"/>
        </a:xfrm>
      </p:grpSpPr>
      <p:sp>
        <p:nvSpPr>
          <p:cNvPr id="14" name="Google Shape;14;p20"/>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0"/>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A837DB-5FD7-C249-909F-404762B3D13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AB3881A-7830-0D4A-A8CA-D878046C9AE3}"/>
              </a:ext>
            </a:extLst>
          </p:cNvPr>
          <p:cNvSpPr>
            <a:spLocks noGrp="1"/>
          </p:cNvSpPr>
          <p:nvPr>
            <p:ph sz="half" idx="1"/>
          </p:nvPr>
        </p:nvSpPr>
        <p:spPr>
          <a:xfrm>
            <a:off x="838200" y="1825625"/>
            <a:ext cx="5181600" cy="4351338"/>
          </a:xfrm>
          <a:prstGeom prst="rect">
            <a:avLst/>
          </a:prstGeo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44C330AD-66E5-5144-97DC-3F9BF20CE4F4}"/>
              </a:ext>
            </a:extLst>
          </p:cNvPr>
          <p:cNvSpPr>
            <a:spLocks noGrp="1"/>
          </p:cNvSpPr>
          <p:nvPr>
            <p:ph sz="half" idx="2"/>
          </p:nvPr>
        </p:nvSpPr>
        <p:spPr>
          <a:xfrm>
            <a:off x="6172200" y="1825625"/>
            <a:ext cx="5181600" cy="4351338"/>
          </a:xfrm>
          <a:prstGeom prst="rect">
            <a:avLst/>
          </a:prstGeo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65AF64C4-4315-5641-AB69-5C249525467B}"/>
              </a:ext>
            </a:extLst>
          </p:cNvPr>
          <p:cNvSpPr>
            <a:spLocks noGrp="1"/>
          </p:cNvSpPr>
          <p:nvPr>
            <p:ph type="dt" sz="half" idx="10"/>
          </p:nvPr>
        </p:nvSpPr>
        <p:spPr>
          <a:xfrm>
            <a:off x="838200" y="6356350"/>
            <a:ext cx="2743200" cy="365125"/>
          </a:xfrm>
          <a:prstGeom prst="rect">
            <a:avLst/>
          </a:prstGeom>
        </p:spPr>
        <p:txBody>
          <a:bodyPr/>
          <a:lstStyle/>
          <a:p>
            <a:fld id="{502C7D50-2744-AC4E-8176-63C13826F8E1}" type="datetimeFigureOut">
              <a:rPr lang="it-IT" smtClean="0"/>
              <a:t>17/03/2024</a:t>
            </a:fld>
            <a:endParaRPr lang="it-IT"/>
          </a:p>
        </p:txBody>
      </p:sp>
      <p:sp>
        <p:nvSpPr>
          <p:cNvPr id="6" name="Segnaposto piè di pagina 5">
            <a:extLst>
              <a:ext uri="{FF2B5EF4-FFF2-40B4-BE49-F238E27FC236}">
                <a16:creationId xmlns:a16="http://schemas.microsoft.com/office/drawing/2014/main" id="{616C0981-621D-E94F-BC0C-6C6ED0BFC752}"/>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143B03FF-9DDC-9843-8E31-DBACACFEC3FA}"/>
              </a:ext>
            </a:extLst>
          </p:cNvPr>
          <p:cNvSpPr>
            <a:spLocks noGrp="1"/>
          </p:cNvSpPr>
          <p:nvPr>
            <p:ph type="sldNum" sz="quarter" idx="12"/>
          </p:nvPr>
        </p:nvSpPr>
        <p:spPr>
          <a:xfrm>
            <a:off x="8610600" y="6356350"/>
            <a:ext cx="2743200" cy="365125"/>
          </a:xfrm>
          <a:prstGeom prst="rect">
            <a:avLst/>
          </a:prstGeom>
        </p:spPr>
        <p:txBody>
          <a:bodyPr/>
          <a:lstStyle/>
          <a:p>
            <a:fld id="{A8CC9C4C-8FA6-1740-BC21-3550E8E140C2}" type="slidenum">
              <a:rPr lang="it-IT" smtClean="0"/>
              <a:t>‹N›</a:t>
            </a:fld>
            <a:endParaRPr lang="it-IT"/>
          </a:p>
        </p:txBody>
      </p:sp>
    </p:spTree>
    <p:extLst>
      <p:ext uri="{BB962C8B-B14F-4D97-AF65-F5344CB8AC3E}">
        <p14:creationId xmlns:p14="http://schemas.microsoft.com/office/powerpoint/2010/main" val="983718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2207DE-0EED-2147-B496-D9842C3EC70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A1E1BB2-6DF7-0A47-B52C-41822A709E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A094BCE9-202A-2A4D-A6B4-6BEE27E4E1C4}"/>
              </a:ext>
            </a:extLst>
          </p:cNvPr>
          <p:cNvSpPr>
            <a:spLocks noGrp="1"/>
          </p:cNvSpPr>
          <p:nvPr>
            <p:ph sz="half" idx="2"/>
          </p:nvPr>
        </p:nvSpPr>
        <p:spPr>
          <a:xfrm>
            <a:off x="839788" y="2505075"/>
            <a:ext cx="5157787" cy="3684588"/>
          </a:xfrm>
          <a:prstGeom prst="rect">
            <a:avLst/>
          </a:prstGeo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49F9069D-B8E7-4C4A-87C0-999D95B5B81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1CEAD101-3A01-104B-842C-50F5D2EBF1AA}"/>
              </a:ext>
            </a:extLst>
          </p:cNvPr>
          <p:cNvSpPr>
            <a:spLocks noGrp="1"/>
          </p:cNvSpPr>
          <p:nvPr>
            <p:ph sz="quarter" idx="4"/>
          </p:nvPr>
        </p:nvSpPr>
        <p:spPr>
          <a:xfrm>
            <a:off x="6172200" y="2505075"/>
            <a:ext cx="5183188" cy="3684588"/>
          </a:xfrm>
          <a:prstGeom prst="rect">
            <a:avLst/>
          </a:prstGeo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D069F879-AF52-2D47-BE86-7D3C3F4DB21B}"/>
              </a:ext>
            </a:extLst>
          </p:cNvPr>
          <p:cNvSpPr>
            <a:spLocks noGrp="1"/>
          </p:cNvSpPr>
          <p:nvPr>
            <p:ph type="dt" sz="half" idx="10"/>
          </p:nvPr>
        </p:nvSpPr>
        <p:spPr>
          <a:xfrm>
            <a:off x="838200" y="6356350"/>
            <a:ext cx="2743200" cy="365125"/>
          </a:xfrm>
          <a:prstGeom prst="rect">
            <a:avLst/>
          </a:prstGeom>
        </p:spPr>
        <p:txBody>
          <a:bodyPr/>
          <a:lstStyle/>
          <a:p>
            <a:fld id="{502C7D50-2744-AC4E-8176-63C13826F8E1}" type="datetimeFigureOut">
              <a:rPr lang="it-IT" smtClean="0"/>
              <a:t>17/03/2024</a:t>
            </a:fld>
            <a:endParaRPr lang="it-IT"/>
          </a:p>
        </p:txBody>
      </p:sp>
      <p:sp>
        <p:nvSpPr>
          <p:cNvPr id="8" name="Segnaposto piè di pagina 7">
            <a:extLst>
              <a:ext uri="{FF2B5EF4-FFF2-40B4-BE49-F238E27FC236}">
                <a16:creationId xmlns:a16="http://schemas.microsoft.com/office/drawing/2014/main" id="{E75B9945-3FFD-4140-9F6F-D8FDD7E22728}"/>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D6A41EFE-1DF0-684D-88EA-CC4689E259DD}"/>
              </a:ext>
            </a:extLst>
          </p:cNvPr>
          <p:cNvSpPr>
            <a:spLocks noGrp="1"/>
          </p:cNvSpPr>
          <p:nvPr>
            <p:ph type="sldNum" sz="quarter" idx="12"/>
          </p:nvPr>
        </p:nvSpPr>
        <p:spPr>
          <a:xfrm>
            <a:off x="8610600" y="6356350"/>
            <a:ext cx="2743200" cy="365125"/>
          </a:xfrm>
          <a:prstGeom prst="rect">
            <a:avLst/>
          </a:prstGeom>
        </p:spPr>
        <p:txBody>
          <a:bodyPr/>
          <a:lstStyle/>
          <a:p>
            <a:fld id="{A8CC9C4C-8FA6-1740-BC21-3550E8E140C2}" type="slidenum">
              <a:rPr lang="it-IT" smtClean="0"/>
              <a:t>‹N›</a:t>
            </a:fld>
            <a:endParaRPr lang="it-IT"/>
          </a:p>
        </p:txBody>
      </p:sp>
    </p:spTree>
    <p:extLst>
      <p:ext uri="{BB962C8B-B14F-4D97-AF65-F5344CB8AC3E}">
        <p14:creationId xmlns:p14="http://schemas.microsoft.com/office/powerpoint/2010/main" val="723831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F96B9C-7F1B-8249-A66D-E483F083AE1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BA5A954-6EE7-1043-B252-11C9082EBDA9}"/>
              </a:ext>
            </a:extLst>
          </p:cNvPr>
          <p:cNvSpPr>
            <a:spLocks noGrp="1"/>
          </p:cNvSpPr>
          <p:nvPr>
            <p:ph type="dt" sz="half" idx="10"/>
          </p:nvPr>
        </p:nvSpPr>
        <p:spPr>
          <a:xfrm>
            <a:off x="838200" y="6356350"/>
            <a:ext cx="2743200" cy="365125"/>
          </a:xfrm>
          <a:prstGeom prst="rect">
            <a:avLst/>
          </a:prstGeom>
        </p:spPr>
        <p:txBody>
          <a:bodyPr/>
          <a:lstStyle/>
          <a:p>
            <a:fld id="{502C7D50-2744-AC4E-8176-63C13826F8E1}" type="datetimeFigureOut">
              <a:rPr lang="it-IT" smtClean="0"/>
              <a:t>17/03/2024</a:t>
            </a:fld>
            <a:endParaRPr lang="it-IT"/>
          </a:p>
        </p:txBody>
      </p:sp>
      <p:sp>
        <p:nvSpPr>
          <p:cNvPr id="4" name="Segnaposto piè di pagina 3">
            <a:extLst>
              <a:ext uri="{FF2B5EF4-FFF2-40B4-BE49-F238E27FC236}">
                <a16:creationId xmlns:a16="http://schemas.microsoft.com/office/drawing/2014/main" id="{E27AF950-425E-1F44-BE18-AA2A91092070}"/>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3EE6B573-56FA-3F43-A358-E99B6547B286}"/>
              </a:ext>
            </a:extLst>
          </p:cNvPr>
          <p:cNvSpPr>
            <a:spLocks noGrp="1"/>
          </p:cNvSpPr>
          <p:nvPr>
            <p:ph type="sldNum" sz="quarter" idx="12"/>
          </p:nvPr>
        </p:nvSpPr>
        <p:spPr>
          <a:xfrm>
            <a:off x="8610600" y="6356350"/>
            <a:ext cx="2743200" cy="365125"/>
          </a:xfrm>
          <a:prstGeom prst="rect">
            <a:avLst/>
          </a:prstGeom>
        </p:spPr>
        <p:txBody>
          <a:bodyPr/>
          <a:lstStyle/>
          <a:p>
            <a:fld id="{A8CC9C4C-8FA6-1740-BC21-3550E8E140C2}" type="slidenum">
              <a:rPr lang="it-IT" smtClean="0"/>
              <a:t>‹N›</a:t>
            </a:fld>
            <a:endParaRPr lang="it-IT"/>
          </a:p>
        </p:txBody>
      </p:sp>
    </p:spTree>
    <p:extLst>
      <p:ext uri="{BB962C8B-B14F-4D97-AF65-F5344CB8AC3E}">
        <p14:creationId xmlns:p14="http://schemas.microsoft.com/office/powerpoint/2010/main" val="667018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C256EB4-8859-FA49-9BF4-FD13440C15A7}"/>
              </a:ext>
            </a:extLst>
          </p:cNvPr>
          <p:cNvSpPr>
            <a:spLocks noGrp="1"/>
          </p:cNvSpPr>
          <p:nvPr>
            <p:ph type="dt" sz="half" idx="10"/>
          </p:nvPr>
        </p:nvSpPr>
        <p:spPr>
          <a:xfrm>
            <a:off x="838200" y="6356350"/>
            <a:ext cx="2743200" cy="365125"/>
          </a:xfrm>
          <a:prstGeom prst="rect">
            <a:avLst/>
          </a:prstGeom>
        </p:spPr>
        <p:txBody>
          <a:bodyPr/>
          <a:lstStyle/>
          <a:p>
            <a:fld id="{502C7D50-2744-AC4E-8176-63C13826F8E1}" type="datetimeFigureOut">
              <a:rPr lang="it-IT" smtClean="0"/>
              <a:t>17/03/2024</a:t>
            </a:fld>
            <a:endParaRPr lang="it-IT"/>
          </a:p>
        </p:txBody>
      </p:sp>
      <p:sp>
        <p:nvSpPr>
          <p:cNvPr id="3" name="Segnaposto piè di pagina 2">
            <a:extLst>
              <a:ext uri="{FF2B5EF4-FFF2-40B4-BE49-F238E27FC236}">
                <a16:creationId xmlns:a16="http://schemas.microsoft.com/office/drawing/2014/main" id="{1AE021A8-7041-AB41-B841-B8B22A05B49B}"/>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EB64D8D4-D400-644E-816A-C3F2EC3A0A1C}"/>
              </a:ext>
            </a:extLst>
          </p:cNvPr>
          <p:cNvSpPr>
            <a:spLocks noGrp="1"/>
          </p:cNvSpPr>
          <p:nvPr>
            <p:ph type="sldNum" sz="quarter" idx="12"/>
          </p:nvPr>
        </p:nvSpPr>
        <p:spPr>
          <a:xfrm>
            <a:off x="8610600" y="6356350"/>
            <a:ext cx="2743200" cy="365125"/>
          </a:xfrm>
          <a:prstGeom prst="rect">
            <a:avLst/>
          </a:prstGeom>
        </p:spPr>
        <p:txBody>
          <a:bodyPr/>
          <a:lstStyle/>
          <a:p>
            <a:fld id="{A8CC9C4C-8FA6-1740-BC21-3550E8E140C2}" type="slidenum">
              <a:rPr lang="it-IT" smtClean="0"/>
              <a:t>‹N›</a:t>
            </a:fld>
            <a:endParaRPr lang="it-IT"/>
          </a:p>
        </p:txBody>
      </p:sp>
    </p:spTree>
    <p:extLst>
      <p:ext uri="{BB962C8B-B14F-4D97-AF65-F5344CB8AC3E}">
        <p14:creationId xmlns:p14="http://schemas.microsoft.com/office/powerpoint/2010/main" val="3264111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BA1E38-2D24-DB45-8C26-F182BDB8517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186FEAC-88F4-284F-B739-CFF082B6FD1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9EFCF09B-2E42-104D-BE40-1895B2D45F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1C2B453C-9CE6-B44C-84F0-00E85A3CBED6}"/>
              </a:ext>
            </a:extLst>
          </p:cNvPr>
          <p:cNvSpPr>
            <a:spLocks noGrp="1"/>
          </p:cNvSpPr>
          <p:nvPr>
            <p:ph type="dt" sz="half" idx="10"/>
          </p:nvPr>
        </p:nvSpPr>
        <p:spPr>
          <a:xfrm>
            <a:off x="838200" y="6356350"/>
            <a:ext cx="2743200" cy="365125"/>
          </a:xfrm>
          <a:prstGeom prst="rect">
            <a:avLst/>
          </a:prstGeom>
        </p:spPr>
        <p:txBody>
          <a:bodyPr/>
          <a:lstStyle/>
          <a:p>
            <a:fld id="{502C7D50-2744-AC4E-8176-63C13826F8E1}" type="datetimeFigureOut">
              <a:rPr lang="it-IT" smtClean="0"/>
              <a:t>17/03/2024</a:t>
            </a:fld>
            <a:endParaRPr lang="it-IT"/>
          </a:p>
        </p:txBody>
      </p:sp>
      <p:sp>
        <p:nvSpPr>
          <p:cNvPr id="6" name="Segnaposto piè di pagina 5">
            <a:extLst>
              <a:ext uri="{FF2B5EF4-FFF2-40B4-BE49-F238E27FC236}">
                <a16:creationId xmlns:a16="http://schemas.microsoft.com/office/drawing/2014/main" id="{65422B89-4BB0-A04C-967E-101384AF0FBA}"/>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1945B4E9-78D1-E04F-A31F-91584FC9DC14}"/>
              </a:ext>
            </a:extLst>
          </p:cNvPr>
          <p:cNvSpPr>
            <a:spLocks noGrp="1"/>
          </p:cNvSpPr>
          <p:nvPr>
            <p:ph type="sldNum" sz="quarter" idx="12"/>
          </p:nvPr>
        </p:nvSpPr>
        <p:spPr>
          <a:xfrm>
            <a:off x="8610600" y="6356350"/>
            <a:ext cx="2743200" cy="365125"/>
          </a:xfrm>
          <a:prstGeom prst="rect">
            <a:avLst/>
          </a:prstGeom>
        </p:spPr>
        <p:txBody>
          <a:bodyPr/>
          <a:lstStyle/>
          <a:p>
            <a:fld id="{A8CC9C4C-8FA6-1740-BC21-3550E8E140C2}" type="slidenum">
              <a:rPr lang="it-IT" smtClean="0"/>
              <a:t>‹N›</a:t>
            </a:fld>
            <a:endParaRPr lang="it-IT"/>
          </a:p>
        </p:txBody>
      </p:sp>
    </p:spTree>
    <p:extLst>
      <p:ext uri="{BB962C8B-B14F-4D97-AF65-F5344CB8AC3E}">
        <p14:creationId xmlns:p14="http://schemas.microsoft.com/office/powerpoint/2010/main" val="10669638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1E1D40-0D8B-7D40-8296-80DB01A91A0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BA896D0-7853-C144-89E7-158C6287070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6203D91-74EA-6D4B-9FF0-60483886CB5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D66F3A22-A47E-9D4A-9170-00D9E92B1587}"/>
              </a:ext>
            </a:extLst>
          </p:cNvPr>
          <p:cNvSpPr>
            <a:spLocks noGrp="1"/>
          </p:cNvSpPr>
          <p:nvPr>
            <p:ph type="dt" sz="half" idx="10"/>
          </p:nvPr>
        </p:nvSpPr>
        <p:spPr>
          <a:xfrm>
            <a:off x="838200" y="6356350"/>
            <a:ext cx="2743200" cy="365125"/>
          </a:xfrm>
          <a:prstGeom prst="rect">
            <a:avLst/>
          </a:prstGeom>
        </p:spPr>
        <p:txBody>
          <a:bodyPr/>
          <a:lstStyle/>
          <a:p>
            <a:fld id="{502C7D50-2744-AC4E-8176-63C13826F8E1}" type="datetimeFigureOut">
              <a:rPr lang="it-IT" smtClean="0"/>
              <a:t>17/03/2024</a:t>
            </a:fld>
            <a:endParaRPr lang="it-IT"/>
          </a:p>
        </p:txBody>
      </p:sp>
      <p:sp>
        <p:nvSpPr>
          <p:cNvPr id="6" name="Segnaposto piè di pagina 5">
            <a:extLst>
              <a:ext uri="{FF2B5EF4-FFF2-40B4-BE49-F238E27FC236}">
                <a16:creationId xmlns:a16="http://schemas.microsoft.com/office/drawing/2014/main" id="{2CA1F0C8-0A97-6F4A-ABC2-0C6130679EC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E1EC3EC4-5EBB-B242-8AA0-FDF99E968DF3}"/>
              </a:ext>
            </a:extLst>
          </p:cNvPr>
          <p:cNvSpPr>
            <a:spLocks noGrp="1"/>
          </p:cNvSpPr>
          <p:nvPr>
            <p:ph type="sldNum" sz="quarter" idx="12"/>
          </p:nvPr>
        </p:nvSpPr>
        <p:spPr>
          <a:xfrm>
            <a:off x="8610600" y="6356350"/>
            <a:ext cx="2743200" cy="365125"/>
          </a:xfrm>
          <a:prstGeom prst="rect">
            <a:avLst/>
          </a:prstGeom>
        </p:spPr>
        <p:txBody>
          <a:bodyPr/>
          <a:lstStyle/>
          <a:p>
            <a:fld id="{A8CC9C4C-8FA6-1740-BC21-3550E8E140C2}" type="slidenum">
              <a:rPr lang="it-IT" smtClean="0"/>
              <a:t>‹N›</a:t>
            </a:fld>
            <a:endParaRPr lang="it-IT"/>
          </a:p>
        </p:txBody>
      </p:sp>
    </p:spTree>
    <p:extLst>
      <p:ext uri="{BB962C8B-B14F-4D97-AF65-F5344CB8AC3E}">
        <p14:creationId xmlns:p14="http://schemas.microsoft.com/office/powerpoint/2010/main" val="1630849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56CEF4-5C15-0C48-AD43-8D19D710DDA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A5649C8-BF7A-9445-B633-231C533396D0}"/>
              </a:ext>
            </a:extLst>
          </p:cNvPr>
          <p:cNvSpPr>
            <a:spLocks noGrp="1"/>
          </p:cNvSpPr>
          <p:nvPr>
            <p:ph type="body" orient="vert" idx="1"/>
          </p:nvPr>
        </p:nvSpPr>
        <p:spPr>
          <a:xfrm>
            <a:off x="838200" y="1825625"/>
            <a:ext cx="10515600" cy="4351338"/>
          </a:xfrm>
          <a:prstGeom prst="rect">
            <a:avLst/>
          </a:prstGeo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F17EBDBE-52DB-744B-908D-CFB016874DA6}"/>
              </a:ext>
            </a:extLst>
          </p:cNvPr>
          <p:cNvSpPr>
            <a:spLocks noGrp="1"/>
          </p:cNvSpPr>
          <p:nvPr>
            <p:ph type="dt" sz="half" idx="10"/>
          </p:nvPr>
        </p:nvSpPr>
        <p:spPr>
          <a:xfrm>
            <a:off x="838200" y="6356350"/>
            <a:ext cx="2743200" cy="365125"/>
          </a:xfrm>
          <a:prstGeom prst="rect">
            <a:avLst/>
          </a:prstGeom>
        </p:spPr>
        <p:txBody>
          <a:bodyPr/>
          <a:lstStyle/>
          <a:p>
            <a:fld id="{502C7D50-2744-AC4E-8176-63C13826F8E1}" type="datetimeFigureOut">
              <a:rPr lang="it-IT" smtClean="0"/>
              <a:t>17/03/2024</a:t>
            </a:fld>
            <a:endParaRPr lang="it-IT"/>
          </a:p>
        </p:txBody>
      </p:sp>
      <p:sp>
        <p:nvSpPr>
          <p:cNvPr id="5" name="Segnaposto piè di pagina 4">
            <a:extLst>
              <a:ext uri="{FF2B5EF4-FFF2-40B4-BE49-F238E27FC236}">
                <a16:creationId xmlns:a16="http://schemas.microsoft.com/office/drawing/2014/main" id="{37FFC4D9-4E44-E248-9C77-F8E415A7DC62}"/>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E1CECCAA-E80B-8A4B-912E-341F3D466008}"/>
              </a:ext>
            </a:extLst>
          </p:cNvPr>
          <p:cNvSpPr>
            <a:spLocks noGrp="1"/>
          </p:cNvSpPr>
          <p:nvPr>
            <p:ph type="sldNum" sz="quarter" idx="12"/>
          </p:nvPr>
        </p:nvSpPr>
        <p:spPr>
          <a:xfrm>
            <a:off x="8610600" y="6356350"/>
            <a:ext cx="2743200" cy="365125"/>
          </a:xfrm>
          <a:prstGeom prst="rect">
            <a:avLst/>
          </a:prstGeom>
        </p:spPr>
        <p:txBody>
          <a:bodyPr/>
          <a:lstStyle/>
          <a:p>
            <a:fld id="{A8CC9C4C-8FA6-1740-BC21-3550E8E140C2}" type="slidenum">
              <a:rPr lang="it-IT" smtClean="0"/>
              <a:t>‹N›</a:t>
            </a:fld>
            <a:endParaRPr lang="it-IT"/>
          </a:p>
        </p:txBody>
      </p:sp>
    </p:spTree>
    <p:extLst>
      <p:ext uri="{BB962C8B-B14F-4D97-AF65-F5344CB8AC3E}">
        <p14:creationId xmlns:p14="http://schemas.microsoft.com/office/powerpoint/2010/main" val="932018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5048E51-A57C-F449-9593-A337AF2E440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7CC8791-32C6-DB4C-81D3-246FA58AB42C}"/>
              </a:ext>
            </a:extLst>
          </p:cNvPr>
          <p:cNvSpPr>
            <a:spLocks noGrp="1"/>
          </p:cNvSpPr>
          <p:nvPr>
            <p:ph type="body" orient="vert" idx="1"/>
          </p:nvPr>
        </p:nvSpPr>
        <p:spPr>
          <a:xfrm>
            <a:off x="838200" y="365125"/>
            <a:ext cx="7734300" cy="5811838"/>
          </a:xfrm>
          <a:prstGeom prst="rect">
            <a:avLst/>
          </a:prstGeo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E8C0D1E1-10F6-AB4B-A246-71803BDE0402}"/>
              </a:ext>
            </a:extLst>
          </p:cNvPr>
          <p:cNvSpPr>
            <a:spLocks noGrp="1"/>
          </p:cNvSpPr>
          <p:nvPr>
            <p:ph type="dt" sz="half" idx="10"/>
          </p:nvPr>
        </p:nvSpPr>
        <p:spPr>
          <a:xfrm>
            <a:off x="838200" y="6356350"/>
            <a:ext cx="2743200" cy="365125"/>
          </a:xfrm>
          <a:prstGeom prst="rect">
            <a:avLst/>
          </a:prstGeom>
        </p:spPr>
        <p:txBody>
          <a:bodyPr/>
          <a:lstStyle/>
          <a:p>
            <a:fld id="{502C7D50-2744-AC4E-8176-63C13826F8E1}" type="datetimeFigureOut">
              <a:rPr lang="it-IT" smtClean="0"/>
              <a:t>17/03/2024</a:t>
            </a:fld>
            <a:endParaRPr lang="it-IT"/>
          </a:p>
        </p:txBody>
      </p:sp>
      <p:sp>
        <p:nvSpPr>
          <p:cNvPr id="5" name="Segnaposto piè di pagina 4">
            <a:extLst>
              <a:ext uri="{FF2B5EF4-FFF2-40B4-BE49-F238E27FC236}">
                <a16:creationId xmlns:a16="http://schemas.microsoft.com/office/drawing/2014/main" id="{4E436512-5F38-BD4D-8AE6-10160BD51EF2}"/>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8FF32EEF-D90D-F44F-AAF2-645162137840}"/>
              </a:ext>
            </a:extLst>
          </p:cNvPr>
          <p:cNvSpPr>
            <a:spLocks noGrp="1"/>
          </p:cNvSpPr>
          <p:nvPr>
            <p:ph type="sldNum" sz="quarter" idx="12"/>
          </p:nvPr>
        </p:nvSpPr>
        <p:spPr>
          <a:xfrm>
            <a:off x="8610600" y="6356350"/>
            <a:ext cx="2743200" cy="365125"/>
          </a:xfrm>
          <a:prstGeom prst="rect">
            <a:avLst/>
          </a:prstGeom>
        </p:spPr>
        <p:txBody>
          <a:bodyPr/>
          <a:lstStyle/>
          <a:p>
            <a:fld id="{A8CC9C4C-8FA6-1740-BC21-3550E8E140C2}" type="slidenum">
              <a:rPr lang="it-IT" smtClean="0"/>
              <a:t>‹N›</a:t>
            </a:fld>
            <a:endParaRPr lang="it-IT"/>
          </a:p>
        </p:txBody>
      </p:sp>
    </p:spTree>
    <p:extLst>
      <p:ext uri="{BB962C8B-B14F-4D97-AF65-F5344CB8AC3E}">
        <p14:creationId xmlns:p14="http://schemas.microsoft.com/office/powerpoint/2010/main" val="3754524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B742EF-57B9-D348-8159-91B58EDB159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E870C4F-A34F-5243-8A18-AE9EAE3318C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B6176EB-E3EA-E743-BB04-222A00CA9150}"/>
              </a:ext>
            </a:extLst>
          </p:cNvPr>
          <p:cNvSpPr>
            <a:spLocks noGrp="1"/>
          </p:cNvSpPr>
          <p:nvPr>
            <p:ph type="dt" sz="half" idx="10"/>
          </p:nvPr>
        </p:nvSpPr>
        <p:spPr>
          <a:xfrm>
            <a:off x="838200" y="6356350"/>
            <a:ext cx="2743200" cy="365125"/>
          </a:xfrm>
          <a:prstGeom prst="rect">
            <a:avLst/>
          </a:prstGeom>
        </p:spPr>
        <p:txBody>
          <a:bodyPr/>
          <a:lstStyle/>
          <a:p>
            <a:fld id="{7477BA37-56B1-EB45-B8EB-1F2BB434455F}" type="datetimeFigureOut">
              <a:rPr lang="it-IT" smtClean="0"/>
              <a:t>17/03/2024</a:t>
            </a:fld>
            <a:endParaRPr lang="it-IT"/>
          </a:p>
        </p:txBody>
      </p:sp>
      <p:sp>
        <p:nvSpPr>
          <p:cNvPr id="5" name="Segnaposto piè di pagina 4">
            <a:extLst>
              <a:ext uri="{FF2B5EF4-FFF2-40B4-BE49-F238E27FC236}">
                <a16:creationId xmlns:a16="http://schemas.microsoft.com/office/drawing/2014/main" id="{144D00EF-BC46-0C41-94D6-530C15CB67D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A15D4D5B-EB74-F541-85B8-4C31E0EB6F82}"/>
              </a:ext>
            </a:extLst>
          </p:cNvPr>
          <p:cNvSpPr>
            <a:spLocks noGrp="1"/>
          </p:cNvSpPr>
          <p:nvPr>
            <p:ph type="sldNum" sz="quarter" idx="12"/>
          </p:nvPr>
        </p:nvSpPr>
        <p:spPr>
          <a:xfrm>
            <a:off x="8610600" y="6356350"/>
            <a:ext cx="2743200" cy="365125"/>
          </a:xfrm>
          <a:prstGeom prst="rect">
            <a:avLst/>
          </a:prstGeom>
        </p:spPr>
        <p:txBody>
          <a:bodyPr/>
          <a:lstStyle/>
          <a:p>
            <a:fld id="{BAB77474-0C06-E746-9124-49708FB7AD8A}" type="slidenum">
              <a:rPr lang="it-IT" smtClean="0"/>
              <a:t>‹N›</a:t>
            </a:fld>
            <a:endParaRPr lang="it-IT"/>
          </a:p>
        </p:txBody>
      </p:sp>
    </p:spTree>
    <p:extLst>
      <p:ext uri="{BB962C8B-B14F-4D97-AF65-F5344CB8AC3E}">
        <p14:creationId xmlns:p14="http://schemas.microsoft.com/office/powerpoint/2010/main" val="1148286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3A227F-BE77-5E40-A79D-8C8B6BAC652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12619B6-A7AB-B440-BC03-C8D6A82D3516}"/>
              </a:ext>
            </a:extLst>
          </p:cNvPr>
          <p:cNvSpPr>
            <a:spLocks noGrp="1"/>
          </p:cNvSpPr>
          <p:nvPr>
            <p:ph idx="1"/>
          </p:nvPr>
        </p:nvSpPr>
        <p:spPr>
          <a:xfrm>
            <a:off x="838200" y="1825625"/>
            <a:ext cx="10515600" cy="4351338"/>
          </a:xfrm>
          <a:prstGeom prst="rect">
            <a:avLst/>
          </a:prstGeom>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E17A2D29-013C-A046-BFBB-B75E2FB33C83}"/>
              </a:ext>
            </a:extLst>
          </p:cNvPr>
          <p:cNvSpPr>
            <a:spLocks noGrp="1"/>
          </p:cNvSpPr>
          <p:nvPr>
            <p:ph type="dt" sz="half" idx="10"/>
          </p:nvPr>
        </p:nvSpPr>
        <p:spPr>
          <a:xfrm>
            <a:off x="838200" y="6356350"/>
            <a:ext cx="2743200" cy="365125"/>
          </a:xfrm>
          <a:prstGeom prst="rect">
            <a:avLst/>
          </a:prstGeom>
        </p:spPr>
        <p:txBody>
          <a:bodyPr/>
          <a:lstStyle/>
          <a:p>
            <a:fld id="{7477BA37-56B1-EB45-B8EB-1F2BB434455F}" type="datetimeFigureOut">
              <a:rPr lang="it-IT" smtClean="0"/>
              <a:t>17/03/2024</a:t>
            </a:fld>
            <a:endParaRPr lang="it-IT"/>
          </a:p>
        </p:txBody>
      </p:sp>
      <p:sp>
        <p:nvSpPr>
          <p:cNvPr id="5" name="Segnaposto piè di pagina 4">
            <a:extLst>
              <a:ext uri="{FF2B5EF4-FFF2-40B4-BE49-F238E27FC236}">
                <a16:creationId xmlns:a16="http://schemas.microsoft.com/office/drawing/2014/main" id="{F73A6D7E-E430-6548-92F0-9DE9DAC99219}"/>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640F5D46-84B0-A84C-970E-0B30081C1486}"/>
              </a:ext>
            </a:extLst>
          </p:cNvPr>
          <p:cNvSpPr>
            <a:spLocks noGrp="1"/>
          </p:cNvSpPr>
          <p:nvPr>
            <p:ph type="sldNum" sz="quarter" idx="12"/>
          </p:nvPr>
        </p:nvSpPr>
        <p:spPr>
          <a:xfrm>
            <a:off x="8610600" y="6356350"/>
            <a:ext cx="2743200" cy="365125"/>
          </a:xfrm>
          <a:prstGeom prst="rect">
            <a:avLst/>
          </a:prstGeom>
        </p:spPr>
        <p:txBody>
          <a:bodyPr/>
          <a:lstStyle/>
          <a:p>
            <a:fld id="{BAB77474-0C06-E746-9124-49708FB7AD8A}" type="slidenum">
              <a:rPr lang="it-IT" smtClean="0"/>
              <a:t>‹N›</a:t>
            </a:fld>
            <a:endParaRPr lang="it-IT"/>
          </a:p>
        </p:txBody>
      </p:sp>
    </p:spTree>
    <p:extLst>
      <p:ext uri="{BB962C8B-B14F-4D97-AF65-F5344CB8AC3E}">
        <p14:creationId xmlns:p14="http://schemas.microsoft.com/office/powerpoint/2010/main" val="2311290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6"/>
        <p:cNvGrpSpPr/>
        <p:nvPr/>
      </p:nvGrpSpPr>
      <p:grpSpPr>
        <a:xfrm>
          <a:off x="0" y="0"/>
          <a:ext cx="0" cy="0"/>
          <a:chOff x="0" y="0"/>
          <a:chExt cx="0" cy="0"/>
        </a:xfrm>
      </p:grpSpPr>
      <p:sp>
        <p:nvSpPr>
          <p:cNvPr id="17" name="Google Shape;17;p21"/>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1"/>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1"/>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FD82C6-3DBD-1F42-8138-A3EB8525E48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C5371A2-B565-2C4E-B5EC-B7492939DA3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A201F88B-0F15-B143-BFCB-F427BEADE57F}"/>
              </a:ext>
            </a:extLst>
          </p:cNvPr>
          <p:cNvSpPr>
            <a:spLocks noGrp="1"/>
          </p:cNvSpPr>
          <p:nvPr>
            <p:ph type="dt" sz="half" idx="10"/>
          </p:nvPr>
        </p:nvSpPr>
        <p:spPr>
          <a:xfrm>
            <a:off x="838200" y="6356350"/>
            <a:ext cx="2743200" cy="365125"/>
          </a:xfrm>
          <a:prstGeom prst="rect">
            <a:avLst/>
          </a:prstGeom>
        </p:spPr>
        <p:txBody>
          <a:bodyPr/>
          <a:lstStyle/>
          <a:p>
            <a:fld id="{7477BA37-56B1-EB45-B8EB-1F2BB434455F}" type="datetimeFigureOut">
              <a:rPr lang="it-IT" smtClean="0"/>
              <a:t>17/03/2024</a:t>
            </a:fld>
            <a:endParaRPr lang="it-IT"/>
          </a:p>
        </p:txBody>
      </p:sp>
      <p:sp>
        <p:nvSpPr>
          <p:cNvPr id="5" name="Segnaposto piè di pagina 4">
            <a:extLst>
              <a:ext uri="{FF2B5EF4-FFF2-40B4-BE49-F238E27FC236}">
                <a16:creationId xmlns:a16="http://schemas.microsoft.com/office/drawing/2014/main" id="{079B9BEE-AC56-454D-808C-9D16B32D7F1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3E049E1E-1F4A-074E-A098-B2A1D247AC61}"/>
              </a:ext>
            </a:extLst>
          </p:cNvPr>
          <p:cNvSpPr>
            <a:spLocks noGrp="1"/>
          </p:cNvSpPr>
          <p:nvPr>
            <p:ph type="sldNum" sz="quarter" idx="12"/>
          </p:nvPr>
        </p:nvSpPr>
        <p:spPr>
          <a:xfrm>
            <a:off x="8610600" y="6356350"/>
            <a:ext cx="2743200" cy="365125"/>
          </a:xfrm>
          <a:prstGeom prst="rect">
            <a:avLst/>
          </a:prstGeom>
        </p:spPr>
        <p:txBody>
          <a:bodyPr/>
          <a:lstStyle/>
          <a:p>
            <a:fld id="{BAB77474-0C06-E746-9124-49708FB7AD8A}" type="slidenum">
              <a:rPr lang="it-IT" smtClean="0"/>
              <a:t>‹N›</a:t>
            </a:fld>
            <a:endParaRPr lang="it-IT"/>
          </a:p>
        </p:txBody>
      </p:sp>
    </p:spTree>
    <p:extLst>
      <p:ext uri="{BB962C8B-B14F-4D97-AF65-F5344CB8AC3E}">
        <p14:creationId xmlns:p14="http://schemas.microsoft.com/office/powerpoint/2010/main" val="26261266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A36C74-B5A7-CA4B-A0B0-18F597D04CB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F7D93E9-A12E-BF48-9060-6BE9F3E75939}"/>
              </a:ext>
            </a:extLst>
          </p:cNvPr>
          <p:cNvSpPr>
            <a:spLocks noGrp="1"/>
          </p:cNvSpPr>
          <p:nvPr>
            <p:ph sz="half" idx="1"/>
          </p:nvPr>
        </p:nvSpPr>
        <p:spPr>
          <a:xfrm>
            <a:off x="838200" y="1825625"/>
            <a:ext cx="5181600" cy="4351338"/>
          </a:xfrm>
          <a:prstGeom prst="rect">
            <a:avLst/>
          </a:prstGeo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E32C4E49-8ADD-344B-8813-90CB31767F13}"/>
              </a:ext>
            </a:extLst>
          </p:cNvPr>
          <p:cNvSpPr>
            <a:spLocks noGrp="1"/>
          </p:cNvSpPr>
          <p:nvPr>
            <p:ph sz="half" idx="2"/>
          </p:nvPr>
        </p:nvSpPr>
        <p:spPr>
          <a:xfrm>
            <a:off x="6172200" y="1825625"/>
            <a:ext cx="5181600" cy="4351338"/>
          </a:xfrm>
          <a:prstGeom prst="rect">
            <a:avLst/>
          </a:prstGeo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37CCCD04-D488-EC4D-ABC7-313D11E9DE0C}"/>
              </a:ext>
            </a:extLst>
          </p:cNvPr>
          <p:cNvSpPr>
            <a:spLocks noGrp="1"/>
          </p:cNvSpPr>
          <p:nvPr>
            <p:ph type="dt" sz="half" idx="10"/>
          </p:nvPr>
        </p:nvSpPr>
        <p:spPr>
          <a:xfrm>
            <a:off x="838200" y="6356350"/>
            <a:ext cx="2743200" cy="365125"/>
          </a:xfrm>
          <a:prstGeom prst="rect">
            <a:avLst/>
          </a:prstGeom>
        </p:spPr>
        <p:txBody>
          <a:bodyPr/>
          <a:lstStyle/>
          <a:p>
            <a:fld id="{7477BA37-56B1-EB45-B8EB-1F2BB434455F}" type="datetimeFigureOut">
              <a:rPr lang="it-IT" smtClean="0"/>
              <a:t>17/03/2024</a:t>
            </a:fld>
            <a:endParaRPr lang="it-IT"/>
          </a:p>
        </p:txBody>
      </p:sp>
      <p:sp>
        <p:nvSpPr>
          <p:cNvPr id="6" name="Segnaposto piè di pagina 5">
            <a:extLst>
              <a:ext uri="{FF2B5EF4-FFF2-40B4-BE49-F238E27FC236}">
                <a16:creationId xmlns:a16="http://schemas.microsoft.com/office/drawing/2014/main" id="{D71A10C1-E1F4-9449-95C9-CDF6A83584D9}"/>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D66B4028-7A5A-ED4B-8182-E0A5677384F8}"/>
              </a:ext>
            </a:extLst>
          </p:cNvPr>
          <p:cNvSpPr>
            <a:spLocks noGrp="1"/>
          </p:cNvSpPr>
          <p:nvPr>
            <p:ph type="sldNum" sz="quarter" idx="12"/>
          </p:nvPr>
        </p:nvSpPr>
        <p:spPr>
          <a:xfrm>
            <a:off x="8610600" y="6356350"/>
            <a:ext cx="2743200" cy="365125"/>
          </a:xfrm>
          <a:prstGeom prst="rect">
            <a:avLst/>
          </a:prstGeom>
        </p:spPr>
        <p:txBody>
          <a:bodyPr/>
          <a:lstStyle/>
          <a:p>
            <a:fld id="{BAB77474-0C06-E746-9124-49708FB7AD8A}" type="slidenum">
              <a:rPr lang="it-IT" smtClean="0"/>
              <a:t>‹N›</a:t>
            </a:fld>
            <a:endParaRPr lang="it-IT"/>
          </a:p>
        </p:txBody>
      </p:sp>
    </p:spTree>
    <p:extLst>
      <p:ext uri="{BB962C8B-B14F-4D97-AF65-F5344CB8AC3E}">
        <p14:creationId xmlns:p14="http://schemas.microsoft.com/office/powerpoint/2010/main" val="2371288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6C2A48-BDF7-1D45-B3FC-0F9B4D3CBFF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D802160-A3A2-8F4B-AEDB-02C6D8B390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CF1A615D-E45B-BA4E-B784-2D70FC300463}"/>
              </a:ext>
            </a:extLst>
          </p:cNvPr>
          <p:cNvSpPr>
            <a:spLocks noGrp="1"/>
          </p:cNvSpPr>
          <p:nvPr>
            <p:ph sz="half" idx="2"/>
          </p:nvPr>
        </p:nvSpPr>
        <p:spPr>
          <a:xfrm>
            <a:off x="839788" y="2505075"/>
            <a:ext cx="5157787" cy="3684588"/>
          </a:xfrm>
          <a:prstGeom prst="rect">
            <a:avLst/>
          </a:prstGeo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893E787E-E691-6640-97A8-5AD9C468187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8CC78803-50B9-2F44-A872-64C3EFC64781}"/>
              </a:ext>
            </a:extLst>
          </p:cNvPr>
          <p:cNvSpPr>
            <a:spLocks noGrp="1"/>
          </p:cNvSpPr>
          <p:nvPr>
            <p:ph sz="quarter" idx="4"/>
          </p:nvPr>
        </p:nvSpPr>
        <p:spPr>
          <a:xfrm>
            <a:off x="6172200" y="2505075"/>
            <a:ext cx="5183188" cy="3684588"/>
          </a:xfrm>
          <a:prstGeom prst="rect">
            <a:avLst/>
          </a:prstGeo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362BBA0F-1A1F-EF45-AA6E-7D5F94295261}"/>
              </a:ext>
            </a:extLst>
          </p:cNvPr>
          <p:cNvSpPr>
            <a:spLocks noGrp="1"/>
          </p:cNvSpPr>
          <p:nvPr>
            <p:ph type="dt" sz="half" idx="10"/>
          </p:nvPr>
        </p:nvSpPr>
        <p:spPr>
          <a:xfrm>
            <a:off x="838200" y="6356350"/>
            <a:ext cx="2743200" cy="365125"/>
          </a:xfrm>
          <a:prstGeom prst="rect">
            <a:avLst/>
          </a:prstGeom>
        </p:spPr>
        <p:txBody>
          <a:bodyPr/>
          <a:lstStyle/>
          <a:p>
            <a:fld id="{7477BA37-56B1-EB45-B8EB-1F2BB434455F}" type="datetimeFigureOut">
              <a:rPr lang="it-IT" smtClean="0"/>
              <a:t>17/03/2024</a:t>
            </a:fld>
            <a:endParaRPr lang="it-IT"/>
          </a:p>
        </p:txBody>
      </p:sp>
      <p:sp>
        <p:nvSpPr>
          <p:cNvPr id="8" name="Segnaposto piè di pagina 7">
            <a:extLst>
              <a:ext uri="{FF2B5EF4-FFF2-40B4-BE49-F238E27FC236}">
                <a16:creationId xmlns:a16="http://schemas.microsoft.com/office/drawing/2014/main" id="{E8F830E5-7B7B-CC4A-ADD9-118D80E6D3E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B4E35A60-9860-624D-931F-19E6F4A79CC8}"/>
              </a:ext>
            </a:extLst>
          </p:cNvPr>
          <p:cNvSpPr>
            <a:spLocks noGrp="1"/>
          </p:cNvSpPr>
          <p:nvPr>
            <p:ph type="sldNum" sz="quarter" idx="12"/>
          </p:nvPr>
        </p:nvSpPr>
        <p:spPr>
          <a:xfrm>
            <a:off x="8610600" y="6356350"/>
            <a:ext cx="2743200" cy="365125"/>
          </a:xfrm>
          <a:prstGeom prst="rect">
            <a:avLst/>
          </a:prstGeom>
        </p:spPr>
        <p:txBody>
          <a:bodyPr/>
          <a:lstStyle/>
          <a:p>
            <a:fld id="{BAB77474-0C06-E746-9124-49708FB7AD8A}" type="slidenum">
              <a:rPr lang="it-IT" smtClean="0"/>
              <a:t>‹N›</a:t>
            </a:fld>
            <a:endParaRPr lang="it-IT"/>
          </a:p>
        </p:txBody>
      </p:sp>
    </p:spTree>
    <p:extLst>
      <p:ext uri="{BB962C8B-B14F-4D97-AF65-F5344CB8AC3E}">
        <p14:creationId xmlns:p14="http://schemas.microsoft.com/office/powerpoint/2010/main" val="19240662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D1A859-5DDA-B74A-8261-02374C8E6C3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816E8F6-409E-D249-9450-52AEE4A6EA7E}"/>
              </a:ext>
            </a:extLst>
          </p:cNvPr>
          <p:cNvSpPr>
            <a:spLocks noGrp="1"/>
          </p:cNvSpPr>
          <p:nvPr>
            <p:ph type="dt" sz="half" idx="10"/>
          </p:nvPr>
        </p:nvSpPr>
        <p:spPr>
          <a:xfrm>
            <a:off x="838200" y="6356350"/>
            <a:ext cx="2743200" cy="365125"/>
          </a:xfrm>
          <a:prstGeom prst="rect">
            <a:avLst/>
          </a:prstGeom>
        </p:spPr>
        <p:txBody>
          <a:bodyPr/>
          <a:lstStyle/>
          <a:p>
            <a:fld id="{7477BA37-56B1-EB45-B8EB-1F2BB434455F}" type="datetimeFigureOut">
              <a:rPr lang="it-IT" smtClean="0"/>
              <a:t>17/03/2024</a:t>
            </a:fld>
            <a:endParaRPr lang="it-IT"/>
          </a:p>
        </p:txBody>
      </p:sp>
      <p:sp>
        <p:nvSpPr>
          <p:cNvPr id="4" name="Segnaposto piè di pagina 3">
            <a:extLst>
              <a:ext uri="{FF2B5EF4-FFF2-40B4-BE49-F238E27FC236}">
                <a16:creationId xmlns:a16="http://schemas.microsoft.com/office/drawing/2014/main" id="{CE6BD86F-149C-2643-9E1F-A147EEF75FEB}"/>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62203191-BA6D-3A4F-B195-06DB92C2D90A}"/>
              </a:ext>
            </a:extLst>
          </p:cNvPr>
          <p:cNvSpPr>
            <a:spLocks noGrp="1"/>
          </p:cNvSpPr>
          <p:nvPr>
            <p:ph type="sldNum" sz="quarter" idx="12"/>
          </p:nvPr>
        </p:nvSpPr>
        <p:spPr>
          <a:xfrm>
            <a:off x="8610600" y="6356350"/>
            <a:ext cx="2743200" cy="365125"/>
          </a:xfrm>
          <a:prstGeom prst="rect">
            <a:avLst/>
          </a:prstGeom>
        </p:spPr>
        <p:txBody>
          <a:bodyPr/>
          <a:lstStyle/>
          <a:p>
            <a:fld id="{BAB77474-0C06-E746-9124-49708FB7AD8A}" type="slidenum">
              <a:rPr lang="it-IT" smtClean="0"/>
              <a:t>‹N›</a:t>
            </a:fld>
            <a:endParaRPr lang="it-IT"/>
          </a:p>
        </p:txBody>
      </p:sp>
    </p:spTree>
    <p:extLst>
      <p:ext uri="{BB962C8B-B14F-4D97-AF65-F5344CB8AC3E}">
        <p14:creationId xmlns:p14="http://schemas.microsoft.com/office/powerpoint/2010/main" val="7382476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6AD1882-B768-224B-9BFA-A248CBA3B15F}"/>
              </a:ext>
            </a:extLst>
          </p:cNvPr>
          <p:cNvSpPr>
            <a:spLocks noGrp="1"/>
          </p:cNvSpPr>
          <p:nvPr>
            <p:ph type="dt" sz="half" idx="10"/>
          </p:nvPr>
        </p:nvSpPr>
        <p:spPr>
          <a:xfrm>
            <a:off x="838200" y="6356350"/>
            <a:ext cx="2743200" cy="365125"/>
          </a:xfrm>
          <a:prstGeom prst="rect">
            <a:avLst/>
          </a:prstGeom>
        </p:spPr>
        <p:txBody>
          <a:bodyPr/>
          <a:lstStyle/>
          <a:p>
            <a:fld id="{7477BA37-56B1-EB45-B8EB-1F2BB434455F}" type="datetimeFigureOut">
              <a:rPr lang="it-IT" smtClean="0"/>
              <a:t>17/03/2024</a:t>
            </a:fld>
            <a:endParaRPr lang="it-IT"/>
          </a:p>
        </p:txBody>
      </p:sp>
      <p:sp>
        <p:nvSpPr>
          <p:cNvPr id="3" name="Segnaposto piè di pagina 2">
            <a:extLst>
              <a:ext uri="{FF2B5EF4-FFF2-40B4-BE49-F238E27FC236}">
                <a16:creationId xmlns:a16="http://schemas.microsoft.com/office/drawing/2014/main" id="{A8D89F44-0E12-FE4D-A7D7-E9DA219BF39A}"/>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6166A603-B8FD-4442-A919-36255756D09B}"/>
              </a:ext>
            </a:extLst>
          </p:cNvPr>
          <p:cNvSpPr>
            <a:spLocks noGrp="1"/>
          </p:cNvSpPr>
          <p:nvPr>
            <p:ph type="sldNum" sz="quarter" idx="12"/>
          </p:nvPr>
        </p:nvSpPr>
        <p:spPr>
          <a:xfrm>
            <a:off x="8610600" y="6356350"/>
            <a:ext cx="2743200" cy="365125"/>
          </a:xfrm>
          <a:prstGeom prst="rect">
            <a:avLst/>
          </a:prstGeom>
        </p:spPr>
        <p:txBody>
          <a:bodyPr/>
          <a:lstStyle/>
          <a:p>
            <a:fld id="{BAB77474-0C06-E746-9124-49708FB7AD8A}" type="slidenum">
              <a:rPr lang="it-IT" smtClean="0"/>
              <a:t>‹N›</a:t>
            </a:fld>
            <a:endParaRPr lang="it-IT"/>
          </a:p>
        </p:txBody>
      </p:sp>
    </p:spTree>
    <p:extLst>
      <p:ext uri="{BB962C8B-B14F-4D97-AF65-F5344CB8AC3E}">
        <p14:creationId xmlns:p14="http://schemas.microsoft.com/office/powerpoint/2010/main" val="5294781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26DEC6-EF13-7E40-BD0D-C5413A60DAF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AFD0D60-B28D-EA4B-A134-DDC29D657C6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C896E392-0924-F447-86F2-847C78BEA8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63566ECC-5344-494F-B4E6-D5D5AFE539FE}"/>
              </a:ext>
            </a:extLst>
          </p:cNvPr>
          <p:cNvSpPr>
            <a:spLocks noGrp="1"/>
          </p:cNvSpPr>
          <p:nvPr>
            <p:ph type="dt" sz="half" idx="10"/>
          </p:nvPr>
        </p:nvSpPr>
        <p:spPr>
          <a:xfrm>
            <a:off x="838200" y="6356350"/>
            <a:ext cx="2743200" cy="365125"/>
          </a:xfrm>
          <a:prstGeom prst="rect">
            <a:avLst/>
          </a:prstGeom>
        </p:spPr>
        <p:txBody>
          <a:bodyPr/>
          <a:lstStyle/>
          <a:p>
            <a:fld id="{7477BA37-56B1-EB45-B8EB-1F2BB434455F}" type="datetimeFigureOut">
              <a:rPr lang="it-IT" smtClean="0"/>
              <a:t>17/03/2024</a:t>
            </a:fld>
            <a:endParaRPr lang="it-IT"/>
          </a:p>
        </p:txBody>
      </p:sp>
      <p:sp>
        <p:nvSpPr>
          <p:cNvPr id="6" name="Segnaposto piè di pagina 5">
            <a:extLst>
              <a:ext uri="{FF2B5EF4-FFF2-40B4-BE49-F238E27FC236}">
                <a16:creationId xmlns:a16="http://schemas.microsoft.com/office/drawing/2014/main" id="{1B34659A-DB89-194B-A049-15970F7C449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4A1CDEBD-56F6-0B44-98EB-2CF9EBE86D15}"/>
              </a:ext>
            </a:extLst>
          </p:cNvPr>
          <p:cNvSpPr>
            <a:spLocks noGrp="1"/>
          </p:cNvSpPr>
          <p:nvPr>
            <p:ph type="sldNum" sz="quarter" idx="12"/>
          </p:nvPr>
        </p:nvSpPr>
        <p:spPr>
          <a:xfrm>
            <a:off x="8610600" y="6356350"/>
            <a:ext cx="2743200" cy="365125"/>
          </a:xfrm>
          <a:prstGeom prst="rect">
            <a:avLst/>
          </a:prstGeom>
        </p:spPr>
        <p:txBody>
          <a:bodyPr/>
          <a:lstStyle/>
          <a:p>
            <a:fld id="{BAB77474-0C06-E746-9124-49708FB7AD8A}" type="slidenum">
              <a:rPr lang="it-IT" smtClean="0"/>
              <a:t>‹N›</a:t>
            </a:fld>
            <a:endParaRPr lang="it-IT"/>
          </a:p>
        </p:txBody>
      </p:sp>
    </p:spTree>
    <p:extLst>
      <p:ext uri="{BB962C8B-B14F-4D97-AF65-F5344CB8AC3E}">
        <p14:creationId xmlns:p14="http://schemas.microsoft.com/office/powerpoint/2010/main" val="3736990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0B982F-1136-054E-8824-CD6DC190FBA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5490229-4D85-F944-AF65-2874457FE85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953EABF-B6DC-364A-94BE-E975F352808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737E6D69-FE22-D54D-A284-1B0DCF91A2C6}"/>
              </a:ext>
            </a:extLst>
          </p:cNvPr>
          <p:cNvSpPr>
            <a:spLocks noGrp="1"/>
          </p:cNvSpPr>
          <p:nvPr>
            <p:ph type="dt" sz="half" idx="10"/>
          </p:nvPr>
        </p:nvSpPr>
        <p:spPr>
          <a:xfrm>
            <a:off x="838200" y="6356350"/>
            <a:ext cx="2743200" cy="365125"/>
          </a:xfrm>
          <a:prstGeom prst="rect">
            <a:avLst/>
          </a:prstGeom>
        </p:spPr>
        <p:txBody>
          <a:bodyPr/>
          <a:lstStyle/>
          <a:p>
            <a:fld id="{7477BA37-56B1-EB45-B8EB-1F2BB434455F}" type="datetimeFigureOut">
              <a:rPr lang="it-IT" smtClean="0"/>
              <a:t>17/03/2024</a:t>
            </a:fld>
            <a:endParaRPr lang="it-IT"/>
          </a:p>
        </p:txBody>
      </p:sp>
      <p:sp>
        <p:nvSpPr>
          <p:cNvPr id="6" name="Segnaposto piè di pagina 5">
            <a:extLst>
              <a:ext uri="{FF2B5EF4-FFF2-40B4-BE49-F238E27FC236}">
                <a16:creationId xmlns:a16="http://schemas.microsoft.com/office/drawing/2014/main" id="{64F56AA3-B912-CB48-9771-196740501373}"/>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C417D48C-7868-5A45-8E00-181572CAAB06}"/>
              </a:ext>
            </a:extLst>
          </p:cNvPr>
          <p:cNvSpPr>
            <a:spLocks noGrp="1"/>
          </p:cNvSpPr>
          <p:nvPr>
            <p:ph type="sldNum" sz="quarter" idx="12"/>
          </p:nvPr>
        </p:nvSpPr>
        <p:spPr>
          <a:xfrm>
            <a:off x="8610600" y="6356350"/>
            <a:ext cx="2743200" cy="365125"/>
          </a:xfrm>
          <a:prstGeom prst="rect">
            <a:avLst/>
          </a:prstGeom>
        </p:spPr>
        <p:txBody>
          <a:bodyPr/>
          <a:lstStyle/>
          <a:p>
            <a:fld id="{BAB77474-0C06-E746-9124-49708FB7AD8A}" type="slidenum">
              <a:rPr lang="it-IT" smtClean="0"/>
              <a:t>‹N›</a:t>
            </a:fld>
            <a:endParaRPr lang="it-IT"/>
          </a:p>
        </p:txBody>
      </p:sp>
    </p:spTree>
    <p:extLst>
      <p:ext uri="{BB962C8B-B14F-4D97-AF65-F5344CB8AC3E}">
        <p14:creationId xmlns:p14="http://schemas.microsoft.com/office/powerpoint/2010/main" val="25589919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97FDA5-A693-E343-8419-D1D82B66FC3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335E775-54EB-7F48-835B-AA5726C137D0}"/>
              </a:ext>
            </a:extLst>
          </p:cNvPr>
          <p:cNvSpPr>
            <a:spLocks noGrp="1"/>
          </p:cNvSpPr>
          <p:nvPr>
            <p:ph type="body" orient="vert" idx="1"/>
          </p:nvPr>
        </p:nvSpPr>
        <p:spPr>
          <a:xfrm>
            <a:off x="838200" y="1825625"/>
            <a:ext cx="10515600" cy="4351338"/>
          </a:xfrm>
          <a:prstGeom prst="rect">
            <a:avLst/>
          </a:prstGeo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F4E2439D-2BFB-8442-BEBD-1804B91A39B5}"/>
              </a:ext>
            </a:extLst>
          </p:cNvPr>
          <p:cNvSpPr>
            <a:spLocks noGrp="1"/>
          </p:cNvSpPr>
          <p:nvPr>
            <p:ph type="dt" sz="half" idx="10"/>
          </p:nvPr>
        </p:nvSpPr>
        <p:spPr>
          <a:xfrm>
            <a:off x="838200" y="6356350"/>
            <a:ext cx="2743200" cy="365125"/>
          </a:xfrm>
          <a:prstGeom prst="rect">
            <a:avLst/>
          </a:prstGeom>
        </p:spPr>
        <p:txBody>
          <a:bodyPr/>
          <a:lstStyle/>
          <a:p>
            <a:fld id="{7477BA37-56B1-EB45-B8EB-1F2BB434455F}" type="datetimeFigureOut">
              <a:rPr lang="it-IT" smtClean="0"/>
              <a:t>17/03/2024</a:t>
            </a:fld>
            <a:endParaRPr lang="it-IT"/>
          </a:p>
        </p:txBody>
      </p:sp>
      <p:sp>
        <p:nvSpPr>
          <p:cNvPr id="5" name="Segnaposto piè di pagina 4">
            <a:extLst>
              <a:ext uri="{FF2B5EF4-FFF2-40B4-BE49-F238E27FC236}">
                <a16:creationId xmlns:a16="http://schemas.microsoft.com/office/drawing/2014/main" id="{86DFECF0-CB8C-3A4C-835A-F4D65C10CF00}"/>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23218039-C2D0-7F47-96FA-839C4C87B40F}"/>
              </a:ext>
            </a:extLst>
          </p:cNvPr>
          <p:cNvSpPr>
            <a:spLocks noGrp="1"/>
          </p:cNvSpPr>
          <p:nvPr>
            <p:ph type="sldNum" sz="quarter" idx="12"/>
          </p:nvPr>
        </p:nvSpPr>
        <p:spPr>
          <a:xfrm>
            <a:off x="8610600" y="6356350"/>
            <a:ext cx="2743200" cy="365125"/>
          </a:xfrm>
          <a:prstGeom prst="rect">
            <a:avLst/>
          </a:prstGeom>
        </p:spPr>
        <p:txBody>
          <a:bodyPr/>
          <a:lstStyle/>
          <a:p>
            <a:fld id="{BAB77474-0C06-E746-9124-49708FB7AD8A}" type="slidenum">
              <a:rPr lang="it-IT" smtClean="0"/>
              <a:t>‹N›</a:t>
            </a:fld>
            <a:endParaRPr lang="it-IT"/>
          </a:p>
        </p:txBody>
      </p:sp>
    </p:spTree>
    <p:extLst>
      <p:ext uri="{BB962C8B-B14F-4D97-AF65-F5344CB8AC3E}">
        <p14:creationId xmlns:p14="http://schemas.microsoft.com/office/powerpoint/2010/main" val="3971120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6E57B2D-D97D-6847-8C6A-4129DC23BF2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979DB3D-22ED-4441-89B1-64AD9DD9E2C8}"/>
              </a:ext>
            </a:extLst>
          </p:cNvPr>
          <p:cNvSpPr>
            <a:spLocks noGrp="1"/>
          </p:cNvSpPr>
          <p:nvPr>
            <p:ph type="body" orient="vert" idx="1"/>
          </p:nvPr>
        </p:nvSpPr>
        <p:spPr>
          <a:xfrm>
            <a:off x="838200" y="365125"/>
            <a:ext cx="7734300" cy="5811838"/>
          </a:xfrm>
          <a:prstGeom prst="rect">
            <a:avLst/>
          </a:prstGeo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DC6911C2-8C7A-984C-9152-4BF3A062272E}"/>
              </a:ext>
            </a:extLst>
          </p:cNvPr>
          <p:cNvSpPr>
            <a:spLocks noGrp="1"/>
          </p:cNvSpPr>
          <p:nvPr>
            <p:ph type="dt" sz="half" idx="10"/>
          </p:nvPr>
        </p:nvSpPr>
        <p:spPr>
          <a:xfrm>
            <a:off x="838200" y="6356350"/>
            <a:ext cx="2743200" cy="365125"/>
          </a:xfrm>
          <a:prstGeom prst="rect">
            <a:avLst/>
          </a:prstGeom>
        </p:spPr>
        <p:txBody>
          <a:bodyPr/>
          <a:lstStyle/>
          <a:p>
            <a:fld id="{7477BA37-56B1-EB45-B8EB-1F2BB434455F}" type="datetimeFigureOut">
              <a:rPr lang="it-IT" smtClean="0"/>
              <a:t>17/03/2024</a:t>
            </a:fld>
            <a:endParaRPr lang="it-IT"/>
          </a:p>
        </p:txBody>
      </p:sp>
      <p:sp>
        <p:nvSpPr>
          <p:cNvPr id="5" name="Segnaposto piè di pagina 4">
            <a:extLst>
              <a:ext uri="{FF2B5EF4-FFF2-40B4-BE49-F238E27FC236}">
                <a16:creationId xmlns:a16="http://schemas.microsoft.com/office/drawing/2014/main" id="{B876960F-771A-4F49-BC31-A0560F83029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8D9F28F0-8290-7A45-8D48-9EB2CE948DB5}"/>
              </a:ext>
            </a:extLst>
          </p:cNvPr>
          <p:cNvSpPr>
            <a:spLocks noGrp="1"/>
          </p:cNvSpPr>
          <p:nvPr>
            <p:ph type="sldNum" sz="quarter" idx="12"/>
          </p:nvPr>
        </p:nvSpPr>
        <p:spPr>
          <a:xfrm>
            <a:off x="8610600" y="6356350"/>
            <a:ext cx="2743200" cy="365125"/>
          </a:xfrm>
          <a:prstGeom prst="rect">
            <a:avLst/>
          </a:prstGeom>
        </p:spPr>
        <p:txBody>
          <a:bodyPr/>
          <a:lstStyle/>
          <a:p>
            <a:fld id="{BAB77474-0C06-E746-9124-49708FB7AD8A}" type="slidenum">
              <a:rPr lang="it-IT" smtClean="0"/>
              <a:t>‹N›</a:t>
            </a:fld>
            <a:endParaRPr lang="it-IT"/>
          </a:p>
        </p:txBody>
      </p:sp>
    </p:spTree>
    <p:extLst>
      <p:ext uri="{BB962C8B-B14F-4D97-AF65-F5344CB8AC3E}">
        <p14:creationId xmlns:p14="http://schemas.microsoft.com/office/powerpoint/2010/main" val="2754011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22"/>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2"/>
        <p:cNvGrpSpPr/>
        <p:nvPr/>
      </p:nvGrpSpPr>
      <p:grpSpPr>
        <a:xfrm>
          <a:off x="0" y="0"/>
          <a:ext cx="0" cy="0"/>
          <a:chOff x="0" y="0"/>
          <a:chExt cx="0" cy="0"/>
        </a:xfrm>
      </p:grpSpPr>
      <p:sp>
        <p:nvSpPr>
          <p:cNvPr id="23" name="Google Shape;23;p23"/>
          <p:cNvSpPr txBox="1">
            <a:spLocks noGrp="1"/>
          </p:cNvSpPr>
          <p:nvPr>
            <p:ph type="subTitle" idx="1"/>
          </p:nvPr>
        </p:nvSpPr>
        <p:spPr>
          <a:xfrm>
            <a:off x="609480" y="273600"/>
            <a:ext cx="10972440" cy="530784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4"/>
        <p:cNvGrpSpPr/>
        <p:nvPr/>
      </p:nvGrpSpPr>
      <p:grpSpPr>
        <a:xfrm>
          <a:off x="0" y="0"/>
          <a:ext cx="0" cy="0"/>
          <a:chOff x="0" y="0"/>
          <a:chExt cx="0" cy="0"/>
        </a:xfrm>
      </p:grpSpPr>
      <p:sp>
        <p:nvSpPr>
          <p:cNvPr id="25" name="Google Shape;25;p2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4"/>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4"/>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4"/>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9"/>
        <p:cNvGrpSpPr/>
        <p:nvPr/>
      </p:nvGrpSpPr>
      <p:grpSpPr>
        <a:xfrm>
          <a:off x="0" y="0"/>
          <a:ext cx="0" cy="0"/>
          <a:chOff x="0" y="0"/>
          <a:chExt cx="0" cy="0"/>
        </a:xfrm>
      </p:grpSpPr>
      <p:sp>
        <p:nvSpPr>
          <p:cNvPr id="30" name="Google Shape;30;p25"/>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5"/>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5"/>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4"/>
        <p:cNvGrpSpPr/>
        <p:nvPr/>
      </p:nvGrpSpPr>
      <p:grpSpPr>
        <a:xfrm>
          <a:off x="0" y="0"/>
          <a:ext cx="0" cy="0"/>
          <a:chOff x="0" y="0"/>
          <a:chExt cx="0" cy="0"/>
        </a:xfrm>
      </p:grpSpPr>
      <p:sp>
        <p:nvSpPr>
          <p:cNvPr id="35" name="Google Shape;35;p2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6"/>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6"/>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jpg"/><Relationship Id="rId2" Type="http://schemas.openxmlformats.org/officeDocument/2006/relationships/slideLayout" Target="../slideLayouts/slideLayout14.xml"/><Relationship Id="rId16"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4.jp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5.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4" name="Immagine 3">
            <a:extLst>
              <a:ext uri="{FF2B5EF4-FFF2-40B4-BE49-F238E27FC236}">
                <a16:creationId xmlns:a16="http://schemas.microsoft.com/office/drawing/2014/main" id="{EF41E976-4588-6B4B-89BC-CFB8DE0C4A98}"/>
              </a:ext>
            </a:extLst>
          </p:cNvPr>
          <p:cNvPicPr>
            <a:picLocks noChangeAspect="1"/>
          </p:cNvPicPr>
          <p:nvPr userDrawn="1"/>
        </p:nvPicPr>
        <p:blipFill>
          <a:blip r:embed="rId14"/>
          <a:stretch>
            <a:fillRect/>
          </a:stretch>
        </p:blipFill>
        <p:spPr>
          <a:xfrm>
            <a:off x="0" y="0"/>
            <a:ext cx="12192000" cy="6858000"/>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
        <p:cNvGrpSpPr/>
        <p:nvPr/>
      </p:nvGrpSpPr>
      <p:grpSpPr>
        <a:xfrm>
          <a:off x="0" y="0"/>
          <a:ext cx="0" cy="0"/>
          <a:chOff x="0" y="0"/>
          <a:chExt cx="0" cy="0"/>
        </a:xfrm>
      </p:grpSpPr>
      <p:sp>
        <p:nvSpPr>
          <p:cNvPr id="59" name="Google Shape;59;p6"/>
          <p:cNvSpPr txBox="1">
            <a:spLocks noGrp="1"/>
          </p:cNvSpPr>
          <p:nvPr>
            <p:ph type="title"/>
          </p:nvPr>
        </p:nvSpPr>
        <p:spPr>
          <a:xfrm>
            <a:off x="609480" y="304596"/>
            <a:ext cx="10972440" cy="11448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6"/>
          <p:cNvSpPr txBox="1">
            <a:spLocks noGrp="1"/>
          </p:cNvSpPr>
          <p:nvPr>
            <p:ph type="body" idx="1"/>
          </p:nvPr>
        </p:nvSpPr>
        <p:spPr>
          <a:xfrm>
            <a:off x="911510" y="1635516"/>
            <a:ext cx="10670410" cy="397728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 name="Immagine 2">
            <a:extLst>
              <a:ext uri="{FF2B5EF4-FFF2-40B4-BE49-F238E27FC236}">
                <a16:creationId xmlns:a16="http://schemas.microsoft.com/office/drawing/2014/main" id="{CCD5730E-D6D2-E34F-A849-255B2E9DD979}"/>
              </a:ext>
            </a:extLst>
          </p:cNvPr>
          <p:cNvPicPr>
            <a:picLocks noChangeAspect="1"/>
          </p:cNvPicPr>
          <p:nvPr userDrawn="1"/>
        </p:nvPicPr>
        <p:blipFill>
          <a:blip r:embed="rId16"/>
          <a:stretch>
            <a:fillRect/>
          </a:stretch>
        </p:blipFill>
        <p:spPr>
          <a:xfrm>
            <a:off x="0" y="0"/>
            <a:ext cx="12192000" cy="6858000"/>
          </a:xfrm>
          <a:prstGeom prst="rect">
            <a:avLst/>
          </a:prstGeom>
        </p:spPr>
      </p:pic>
      <p:pic>
        <p:nvPicPr>
          <p:cNvPr id="5" name="Immagine 4">
            <a:extLst>
              <a:ext uri="{FF2B5EF4-FFF2-40B4-BE49-F238E27FC236}">
                <a16:creationId xmlns:a16="http://schemas.microsoft.com/office/drawing/2014/main" id="{79453B5D-38C4-E248-8940-E02CD02419BD}"/>
              </a:ext>
            </a:extLst>
          </p:cNvPr>
          <p:cNvPicPr>
            <a:picLocks noChangeAspect="1"/>
          </p:cNvPicPr>
          <p:nvPr userDrawn="1"/>
        </p:nvPicPr>
        <p:blipFill>
          <a:blip r:embed="rId17"/>
          <a:stretch>
            <a:fillRect/>
          </a:stretch>
        </p:blipFill>
        <p:spPr>
          <a:xfrm>
            <a:off x="0" y="0"/>
            <a:ext cx="12192000" cy="6858000"/>
          </a:xfrm>
          <a:prstGeom prst="rect">
            <a:avLst/>
          </a:prstGeom>
        </p:spPr>
      </p:pic>
    </p:spTree>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E34E740-D028-9D41-B371-AA0FB12DB3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pic>
        <p:nvPicPr>
          <p:cNvPr id="8" name="Immagine 7">
            <a:extLst>
              <a:ext uri="{FF2B5EF4-FFF2-40B4-BE49-F238E27FC236}">
                <a16:creationId xmlns:a16="http://schemas.microsoft.com/office/drawing/2014/main" id="{04F76C3B-CE93-EB45-B47A-C109DAC6BFB9}"/>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174754748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1E049AC-994B-5948-B422-3E5D6F94F1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pic>
        <p:nvPicPr>
          <p:cNvPr id="8" name="Immagine 7">
            <a:extLst>
              <a:ext uri="{FF2B5EF4-FFF2-40B4-BE49-F238E27FC236}">
                <a16:creationId xmlns:a16="http://schemas.microsoft.com/office/drawing/2014/main" id="{40E17405-A776-744D-A755-559308103EE2}"/>
              </a:ext>
            </a:extLst>
          </p:cNvPr>
          <p:cNvPicPr>
            <a:picLocks noChangeAspect="1"/>
          </p:cNvPicPr>
          <p:nvPr userDrawn="1"/>
        </p:nvPicPr>
        <p:blipFill>
          <a:blip r:embed="rId13"/>
          <a:stretch>
            <a:fillRect/>
          </a:stretch>
        </p:blipFill>
        <p:spPr>
          <a:xfrm>
            <a:off x="4381024" y="1690688"/>
            <a:ext cx="3429952" cy="3429952"/>
          </a:xfrm>
          <a:prstGeom prst="rect">
            <a:avLst/>
          </a:prstGeom>
        </p:spPr>
      </p:pic>
      <p:pic>
        <p:nvPicPr>
          <p:cNvPr id="10" name="Immagine 9">
            <a:extLst>
              <a:ext uri="{FF2B5EF4-FFF2-40B4-BE49-F238E27FC236}">
                <a16:creationId xmlns:a16="http://schemas.microsoft.com/office/drawing/2014/main" id="{D51495C6-1721-3F4E-8BD6-56AB3A9B807D}"/>
              </a:ext>
            </a:extLst>
          </p:cNvPr>
          <p:cNvPicPr>
            <a:picLocks noChangeAspect="1"/>
          </p:cNvPicPr>
          <p:nvPr userDrawn="1"/>
        </p:nvPicPr>
        <p:blipFill>
          <a:blip r:embed="rId14"/>
          <a:stretch>
            <a:fillRect/>
          </a:stretch>
        </p:blipFill>
        <p:spPr>
          <a:xfrm>
            <a:off x="5152505" y="5633929"/>
            <a:ext cx="1886989" cy="953591"/>
          </a:xfrm>
          <a:prstGeom prst="rect">
            <a:avLst/>
          </a:prstGeom>
        </p:spPr>
      </p:pic>
    </p:spTree>
    <p:extLst>
      <p:ext uri="{BB962C8B-B14F-4D97-AF65-F5344CB8AC3E}">
        <p14:creationId xmlns:p14="http://schemas.microsoft.com/office/powerpoint/2010/main" val="210167090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microsoft.com/office/2007/relationships/hdphoto" Target="../media/hdphoto3.wdp"/><Relationship Id="rId5" Type="http://schemas.openxmlformats.org/officeDocument/2006/relationships/image" Target="../media/image13.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4.pn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4.png"/><Relationship Id="rId5" Type="http://schemas.microsoft.com/office/2007/relationships/hdphoto" Target="../media/hdphoto4.wdp"/><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2d488de23d_2_29"/>
          <p:cNvSpPr txBox="1"/>
          <p:nvPr/>
        </p:nvSpPr>
        <p:spPr>
          <a:xfrm>
            <a:off x="659876" y="352134"/>
            <a:ext cx="10185662" cy="5811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Le sfide per la comunicazione del SII</a:t>
            </a:r>
          </a:p>
        </p:txBody>
      </p:sp>
      <p:pic>
        <p:nvPicPr>
          <p:cNvPr id="2" name="Immagine 1">
            <a:extLst>
              <a:ext uri="{FF2B5EF4-FFF2-40B4-BE49-F238E27FC236}">
                <a16:creationId xmlns:a16="http://schemas.microsoft.com/office/drawing/2014/main" id="{21C5C7C2-1BF1-D9B1-E75C-C3B088A03B1B}"/>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4217093" y="1554805"/>
            <a:ext cx="4049644" cy="4049644"/>
          </a:xfrm>
          <a:prstGeom prst="rect">
            <a:avLst/>
          </a:prstGeom>
        </p:spPr>
      </p:pic>
    </p:spTree>
    <p:extLst>
      <p:ext uri="{BB962C8B-B14F-4D97-AF65-F5344CB8AC3E}">
        <p14:creationId xmlns:p14="http://schemas.microsoft.com/office/powerpoint/2010/main" val="4056601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2d488de23d_2_29"/>
          <p:cNvSpPr txBox="1"/>
          <p:nvPr/>
        </p:nvSpPr>
        <p:spPr>
          <a:xfrm>
            <a:off x="659876" y="352134"/>
            <a:ext cx="10185662" cy="5811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Il nuovo scenario</a:t>
            </a:r>
          </a:p>
        </p:txBody>
      </p:sp>
    </p:spTree>
    <p:extLst>
      <p:ext uri="{BB962C8B-B14F-4D97-AF65-F5344CB8AC3E}">
        <p14:creationId xmlns:p14="http://schemas.microsoft.com/office/powerpoint/2010/main" val="2196290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2d488de23d_2_29"/>
          <p:cNvSpPr txBox="1"/>
          <p:nvPr/>
        </p:nvSpPr>
        <p:spPr>
          <a:xfrm>
            <a:off x="659876" y="352134"/>
            <a:ext cx="10185662" cy="5811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Il nuovo scenario</a:t>
            </a:r>
          </a:p>
        </p:txBody>
      </p:sp>
      <p:sp>
        <p:nvSpPr>
          <p:cNvPr id="2" name="Google Shape;163;g22d488de23d_2_29">
            <a:extLst>
              <a:ext uri="{FF2B5EF4-FFF2-40B4-BE49-F238E27FC236}">
                <a16:creationId xmlns:a16="http://schemas.microsoft.com/office/drawing/2014/main" id="{20609F4F-0462-BB77-CFBC-028F08403358}"/>
              </a:ext>
            </a:extLst>
          </p:cNvPr>
          <p:cNvSpPr txBox="1"/>
          <p:nvPr/>
        </p:nvSpPr>
        <p:spPr>
          <a:xfrm>
            <a:off x="1602493" y="3863471"/>
            <a:ext cx="3475515" cy="349292"/>
          </a:xfrm>
          <a:prstGeom prst="rect">
            <a:avLst/>
          </a:prstGeom>
          <a:noFill/>
          <a:ln>
            <a:noFill/>
          </a:ln>
        </p:spPr>
        <p:txBody>
          <a:bodyPr spcFirstLastPara="1" wrap="square" lIns="91425" tIns="45700" rIns="91425" bIns="45700" anchor="t" anchorCtr="0">
            <a:normAutofit fontScale="77500" lnSpcReduction="20000"/>
          </a:bodyPr>
          <a:lstStyle/>
          <a:p>
            <a:pPr lvl="0" algn="ctr">
              <a:lnSpc>
                <a:spcPct val="90000"/>
              </a:lnSpc>
            </a:pPr>
            <a:r>
              <a:rPr lang="it-IT" sz="3000" dirty="0">
                <a:solidFill>
                  <a:srgbClr val="002060"/>
                </a:solidFill>
                <a:latin typeface="Century Gothic" panose="020B0502020202020204" pitchFamily="34" charset="0"/>
                <a:ea typeface="Calibri"/>
                <a:cs typeface="Calibri"/>
                <a:sym typeface="Calibri"/>
              </a:rPr>
              <a:t>Variabili</a:t>
            </a:r>
          </a:p>
        </p:txBody>
      </p:sp>
      <p:sp>
        <p:nvSpPr>
          <p:cNvPr id="4" name="Google Shape;163;g22d488de23d_2_29">
            <a:extLst>
              <a:ext uri="{FF2B5EF4-FFF2-40B4-BE49-F238E27FC236}">
                <a16:creationId xmlns:a16="http://schemas.microsoft.com/office/drawing/2014/main" id="{94085D14-CB51-B1A5-C1D4-FC7A24D89EEA}"/>
              </a:ext>
            </a:extLst>
          </p:cNvPr>
          <p:cNvSpPr txBox="1"/>
          <p:nvPr/>
        </p:nvSpPr>
        <p:spPr>
          <a:xfrm>
            <a:off x="1602493" y="4335808"/>
            <a:ext cx="3475515" cy="635343"/>
          </a:xfrm>
          <a:prstGeom prst="rect">
            <a:avLst/>
          </a:prstGeom>
          <a:noFill/>
          <a:ln>
            <a:noFill/>
          </a:ln>
        </p:spPr>
        <p:txBody>
          <a:bodyPr spcFirstLastPara="1" wrap="square" lIns="91425" tIns="45700" rIns="91425" bIns="45700" anchor="t" anchorCtr="0">
            <a:normAutofit/>
          </a:bodyPr>
          <a:lstStyle/>
          <a:p>
            <a:pPr lvl="0" algn="ctr">
              <a:lnSpc>
                <a:spcPct val="90000"/>
              </a:lnSpc>
            </a:pPr>
            <a:r>
              <a:rPr lang="it-IT" sz="1600" dirty="0">
                <a:solidFill>
                  <a:srgbClr val="002060"/>
                </a:solidFill>
                <a:latin typeface="Century Gothic" panose="020B0502020202020204" pitchFamily="34" charset="0"/>
                <a:ea typeface="Calibri"/>
                <a:cs typeface="Calibri"/>
                <a:sym typeface="Calibri"/>
              </a:rPr>
              <a:t>Il sistema non è più controllabile né completamente prevedibile.</a:t>
            </a:r>
          </a:p>
        </p:txBody>
      </p:sp>
      <p:pic>
        <p:nvPicPr>
          <p:cNvPr id="11" name="Immagine 10">
            <a:extLst>
              <a:ext uri="{FF2B5EF4-FFF2-40B4-BE49-F238E27FC236}">
                <a16:creationId xmlns:a16="http://schemas.microsoft.com/office/drawing/2014/main" id="{E15BABBC-997C-D419-F11E-A95A63D3F0D0}"/>
              </a:ext>
            </a:extLst>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2350394" y="1449288"/>
            <a:ext cx="1979712" cy="1979712"/>
          </a:xfrm>
          <a:prstGeom prst="rect">
            <a:avLst/>
          </a:prstGeom>
        </p:spPr>
      </p:pic>
    </p:spTree>
    <p:extLst>
      <p:ext uri="{BB962C8B-B14F-4D97-AF65-F5344CB8AC3E}">
        <p14:creationId xmlns:p14="http://schemas.microsoft.com/office/powerpoint/2010/main" val="3396861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2d488de23d_2_29"/>
          <p:cNvSpPr txBox="1"/>
          <p:nvPr/>
        </p:nvSpPr>
        <p:spPr>
          <a:xfrm>
            <a:off x="659876" y="352134"/>
            <a:ext cx="10185662" cy="5811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Il nuovo scenario</a:t>
            </a:r>
          </a:p>
        </p:txBody>
      </p:sp>
      <p:pic>
        <p:nvPicPr>
          <p:cNvPr id="3" name="Immagine 2">
            <a:extLst>
              <a:ext uri="{FF2B5EF4-FFF2-40B4-BE49-F238E27FC236}">
                <a16:creationId xmlns:a16="http://schemas.microsoft.com/office/drawing/2014/main" id="{18568E13-A699-6ED9-8592-4AEB80E377EF}"/>
              </a:ext>
            </a:extLst>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2350394" y="1449288"/>
            <a:ext cx="1979712" cy="1979712"/>
          </a:xfrm>
          <a:prstGeom prst="rect">
            <a:avLst/>
          </a:prstGeom>
        </p:spPr>
      </p:pic>
      <p:sp>
        <p:nvSpPr>
          <p:cNvPr id="2" name="Google Shape;163;g22d488de23d_2_29">
            <a:extLst>
              <a:ext uri="{FF2B5EF4-FFF2-40B4-BE49-F238E27FC236}">
                <a16:creationId xmlns:a16="http://schemas.microsoft.com/office/drawing/2014/main" id="{20609F4F-0462-BB77-CFBC-028F08403358}"/>
              </a:ext>
            </a:extLst>
          </p:cNvPr>
          <p:cNvSpPr txBox="1"/>
          <p:nvPr/>
        </p:nvSpPr>
        <p:spPr>
          <a:xfrm>
            <a:off x="1602493" y="3863471"/>
            <a:ext cx="3475515" cy="349292"/>
          </a:xfrm>
          <a:prstGeom prst="rect">
            <a:avLst/>
          </a:prstGeom>
          <a:noFill/>
          <a:ln>
            <a:noFill/>
          </a:ln>
        </p:spPr>
        <p:txBody>
          <a:bodyPr spcFirstLastPara="1" wrap="square" lIns="91425" tIns="45700" rIns="91425" bIns="45700" anchor="t" anchorCtr="0">
            <a:normAutofit fontScale="77500" lnSpcReduction="20000"/>
          </a:bodyPr>
          <a:lstStyle/>
          <a:p>
            <a:pPr lvl="0" algn="ctr">
              <a:lnSpc>
                <a:spcPct val="90000"/>
              </a:lnSpc>
            </a:pPr>
            <a:r>
              <a:rPr lang="it-IT" sz="3000" dirty="0">
                <a:solidFill>
                  <a:srgbClr val="002060"/>
                </a:solidFill>
                <a:latin typeface="Century Gothic" panose="020B0502020202020204" pitchFamily="34" charset="0"/>
                <a:ea typeface="Calibri"/>
                <a:cs typeface="Calibri"/>
                <a:sym typeface="Calibri"/>
              </a:rPr>
              <a:t>Variabili</a:t>
            </a:r>
          </a:p>
        </p:txBody>
      </p:sp>
      <p:pic>
        <p:nvPicPr>
          <p:cNvPr id="8" name="Immagine 7" descr="Immagine che contiene Elementi grafici, clipart, cartone animato&#10;&#10;Descrizione generata automaticamente">
            <a:extLst>
              <a:ext uri="{FF2B5EF4-FFF2-40B4-BE49-F238E27FC236}">
                <a16:creationId xmlns:a16="http://schemas.microsoft.com/office/drawing/2014/main" id="{00A11D84-B8A2-713A-AEB9-D321FB47732A}"/>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7756144" y="1252423"/>
            <a:ext cx="2176577" cy="2176577"/>
          </a:xfrm>
          <a:prstGeom prst="rect">
            <a:avLst/>
          </a:prstGeom>
        </p:spPr>
      </p:pic>
      <p:sp>
        <p:nvSpPr>
          <p:cNvPr id="9" name="Google Shape;163;g22d488de23d_2_29">
            <a:extLst>
              <a:ext uri="{FF2B5EF4-FFF2-40B4-BE49-F238E27FC236}">
                <a16:creationId xmlns:a16="http://schemas.microsoft.com/office/drawing/2014/main" id="{6C9DB84A-69F0-DD9F-7A0E-3B8FE369DD42}"/>
              </a:ext>
            </a:extLst>
          </p:cNvPr>
          <p:cNvSpPr txBox="1"/>
          <p:nvPr/>
        </p:nvSpPr>
        <p:spPr>
          <a:xfrm>
            <a:off x="7106675" y="3863471"/>
            <a:ext cx="3475515" cy="349292"/>
          </a:xfrm>
          <a:prstGeom prst="rect">
            <a:avLst/>
          </a:prstGeom>
          <a:noFill/>
          <a:ln>
            <a:noFill/>
          </a:ln>
        </p:spPr>
        <p:txBody>
          <a:bodyPr spcFirstLastPara="1" wrap="square" lIns="91425" tIns="45700" rIns="91425" bIns="45700" anchor="t" anchorCtr="0">
            <a:normAutofit fontScale="77500" lnSpcReduction="20000"/>
          </a:bodyPr>
          <a:lstStyle/>
          <a:p>
            <a:pPr lvl="0" algn="ctr">
              <a:lnSpc>
                <a:spcPct val="90000"/>
              </a:lnSpc>
            </a:pPr>
            <a:r>
              <a:rPr lang="it-IT" sz="3000" dirty="0">
                <a:solidFill>
                  <a:srgbClr val="002060"/>
                </a:solidFill>
                <a:latin typeface="Century Gothic" panose="020B0502020202020204" pitchFamily="34" charset="0"/>
                <a:ea typeface="Calibri"/>
                <a:cs typeface="Calibri"/>
                <a:sym typeface="Calibri"/>
              </a:rPr>
              <a:t>Fiducia</a:t>
            </a:r>
          </a:p>
        </p:txBody>
      </p:sp>
      <p:sp>
        <p:nvSpPr>
          <p:cNvPr id="10" name="Google Shape;163;g22d488de23d_2_29">
            <a:extLst>
              <a:ext uri="{FF2B5EF4-FFF2-40B4-BE49-F238E27FC236}">
                <a16:creationId xmlns:a16="http://schemas.microsoft.com/office/drawing/2014/main" id="{95554A3B-B274-E4F8-AD57-F3F4F67C5ED9}"/>
              </a:ext>
            </a:extLst>
          </p:cNvPr>
          <p:cNvSpPr txBox="1"/>
          <p:nvPr/>
        </p:nvSpPr>
        <p:spPr>
          <a:xfrm>
            <a:off x="7106675" y="4335808"/>
            <a:ext cx="3475515" cy="635343"/>
          </a:xfrm>
          <a:prstGeom prst="rect">
            <a:avLst/>
          </a:prstGeom>
          <a:noFill/>
          <a:ln>
            <a:noFill/>
          </a:ln>
        </p:spPr>
        <p:txBody>
          <a:bodyPr spcFirstLastPara="1" wrap="square" lIns="91425" tIns="45700" rIns="91425" bIns="45700" anchor="t" anchorCtr="0">
            <a:normAutofit/>
          </a:bodyPr>
          <a:lstStyle/>
          <a:p>
            <a:pPr lvl="0" algn="ctr">
              <a:lnSpc>
                <a:spcPct val="90000"/>
              </a:lnSpc>
            </a:pPr>
            <a:r>
              <a:rPr lang="it-IT" sz="1600" dirty="0">
                <a:solidFill>
                  <a:srgbClr val="002060"/>
                </a:solidFill>
                <a:latin typeface="Century Gothic" panose="020B0502020202020204" pitchFamily="34" charset="0"/>
                <a:ea typeface="Calibri"/>
                <a:cs typeface="Calibri"/>
                <a:sym typeface="Calibri"/>
              </a:rPr>
              <a:t>Va costruita come tra persone,</a:t>
            </a:r>
          </a:p>
          <a:p>
            <a:pPr lvl="0" algn="ctr">
              <a:lnSpc>
                <a:spcPct val="90000"/>
              </a:lnSpc>
            </a:pPr>
            <a:r>
              <a:rPr lang="it-IT" sz="1600" dirty="0">
                <a:solidFill>
                  <a:srgbClr val="002060"/>
                </a:solidFill>
                <a:latin typeface="Century Gothic" panose="020B0502020202020204" pitchFamily="34" charset="0"/>
                <a:ea typeface="Calibri"/>
                <a:cs typeface="Calibri"/>
                <a:sym typeface="Calibri"/>
              </a:rPr>
              <a:t>ci permette di essere fallibili.</a:t>
            </a:r>
          </a:p>
        </p:txBody>
      </p:sp>
    </p:spTree>
    <p:extLst>
      <p:ext uri="{BB962C8B-B14F-4D97-AF65-F5344CB8AC3E}">
        <p14:creationId xmlns:p14="http://schemas.microsoft.com/office/powerpoint/2010/main" val="3939082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2d488de23d_2_29"/>
          <p:cNvSpPr txBox="1"/>
          <p:nvPr/>
        </p:nvSpPr>
        <p:spPr>
          <a:xfrm>
            <a:off x="659876" y="352134"/>
            <a:ext cx="10185662" cy="5811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La narrazione ecosistemica </a:t>
            </a:r>
          </a:p>
        </p:txBody>
      </p:sp>
    </p:spTree>
    <p:extLst>
      <p:ext uri="{BB962C8B-B14F-4D97-AF65-F5344CB8AC3E}">
        <p14:creationId xmlns:p14="http://schemas.microsoft.com/office/powerpoint/2010/main" val="4040482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2d488de23d_2_29"/>
          <p:cNvSpPr txBox="1"/>
          <p:nvPr/>
        </p:nvSpPr>
        <p:spPr>
          <a:xfrm>
            <a:off x="659876" y="352134"/>
            <a:ext cx="10185662" cy="5811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La narrazione ecosistemica </a:t>
            </a:r>
          </a:p>
        </p:txBody>
      </p:sp>
      <p:sp>
        <p:nvSpPr>
          <p:cNvPr id="20" name="Google Shape;163;g22d488de23d_2_29">
            <a:extLst>
              <a:ext uri="{FF2B5EF4-FFF2-40B4-BE49-F238E27FC236}">
                <a16:creationId xmlns:a16="http://schemas.microsoft.com/office/drawing/2014/main" id="{4C8246D5-06B1-C342-00E6-610554175033}"/>
              </a:ext>
            </a:extLst>
          </p:cNvPr>
          <p:cNvSpPr txBox="1"/>
          <p:nvPr/>
        </p:nvSpPr>
        <p:spPr>
          <a:xfrm>
            <a:off x="281960" y="3922583"/>
            <a:ext cx="3475515" cy="349292"/>
          </a:xfrm>
          <a:prstGeom prst="rect">
            <a:avLst/>
          </a:prstGeom>
          <a:noFill/>
          <a:ln>
            <a:noFill/>
          </a:ln>
        </p:spPr>
        <p:txBody>
          <a:bodyPr spcFirstLastPara="1" wrap="square" lIns="91425" tIns="45700" rIns="91425" bIns="45700" anchor="t" anchorCtr="0">
            <a:normAutofit fontScale="77500" lnSpcReduction="20000"/>
          </a:bodyPr>
          <a:lstStyle/>
          <a:p>
            <a:pPr lvl="0" algn="ctr">
              <a:lnSpc>
                <a:spcPct val="90000"/>
              </a:lnSpc>
            </a:pPr>
            <a:r>
              <a:rPr lang="it-IT" sz="3000" dirty="0">
                <a:solidFill>
                  <a:srgbClr val="002060"/>
                </a:solidFill>
                <a:latin typeface="Century Gothic" panose="020B0502020202020204" pitchFamily="34" charset="0"/>
                <a:ea typeface="Calibri"/>
                <a:cs typeface="Calibri"/>
                <a:sym typeface="Calibri"/>
              </a:rPr>
              <a:t>Trasparenza</a:t>
            </a:r>
          </a:p>
        </p:txBody>
      </p:sp>
      <p:pic>
        <p:nvPicPr>
          <p:cNvPr id="24" name="Immagine 23">
            <a:extLst>
              <a:ext uri="{FF2B5EF4-FFF2-40B4-BE49-F238E27FC236}">
                <a16:creationId xmlns:a16="http://schemas.microsoft.com/office/drawing/2014/main" id="{D9D41A55-66A9-0885-3D80-D8F29F164693}"/>
              </a:ext>
            </a:extLst>
          </p:cNvPr>
          <p:cNvPicPr>
            <a:picLocks noChangeAspect="1"/>
          </p:cNvPicPr>
          <p:nvPr/>
        </p:nvPicPr>
        <p:blipFill>
          <a:blip r:embed="rId3"/>
          <a:srcRect/>
          <a:stretch/>
        </p:blipFill>
        <p:spPr>
          <a:xfrm>
            <a:off x="911749" y="1691609"/>
            <a:ext cx="1985759" cy="1985759"/>
          </a:xfrm>
          <a:prstGeom prst="rect">
            <a:avLst/>
          </a:prstGeom>
        </p:spPr>
      </p:pic>
      <p:sp>
        <p:nvSpPr>
          <p:cNvPr id="3" name="Google Shape;163;g22d488de23d_2_29">
            <a:extLst>
              <a:ext uri="{FF2B5EF4-FFF2-40B4-BE49-F238E27FC236}">
                <a16:creationId xmlns:a16="http://schemas.microsoft.com/office/drawing/2014/main" id="{C6957D44-A838-4A6C-6B9D-B7FE25A115FE}"/>
              </a:ext>
            </a:extLst>
          </p:cNvPr>
          <p:cNvSpPr txBox="1"/>
          <p:nvPr/>
        </p:nvSpPr>
        <p:spPr>
          <a:xfrm>
            <a:off x="281959" y="4454499"/>
            <a:ext cx="3475515" cy="635343"/>
          </a:xfrm>
          <a:prstGeom prst="rect">
            <a:avLst/>
          </a:prstGeom>
          <a:noFill/>
          <a:ln>
            <a:noFill/>
          </a:ln>
        </p:spPr>
        <p:txBody>
          <a:bodyPr spcFirstLastPara="1" wrap="square" lIns="91425" tIns="45700" rIns="91425" bIns="45700" anchor="t" anchorCtr="0">
            <a:normAutofit/>
          </a:bodyPr>
          <a:lstStyle/>
          <a:p>
            <a:pPr lvl="0" algn="ctr">
              <a:lnSpc>
                <a:spcPct val="90000"/>
              </a:lnSpc>
            </a:pPr>
            <a:r>
              <a:rPr lang="it-IT" sz="1600" dirty="0">
                <a:solidFill>
                  <a:srgbClr val="002060"/>
                </a:solidFill>
                <a:latin typeface="Century Gothic" panose="020B0502020202020204" pitchFamily="34" charset="0"/>
                <a:ea typeface="Calibri"/>
                <a:cs typeface="Calibri"/>
                <a:sym typeface="Calibri"/>
              </a:rPr>
              <a:t>Elemento fondante della fiducia.</a:t>
            </a:r>
          </a:p>
        </p:txBody>
      </p:sp>
    </p:spTree>
    <p:extLst>
      <p:ext uri="{BB962C8B-B14F-4D97-AF65-F5344CB8AC3E}">
        <p14:creationId xmlns:p14="http://schemas.microsoft.com/office/powerpoint/2010/main" val="3521581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2d488de23d_2_29"/>
          <p:cNvSpPr txBox="1"/>
          <p:nvPr/>
        </p:nvSpPr>
        <p:spPr>
          <a:xfrm>
            <a:off x="659876" y="352134"/>
            <a:ext cx="10185662" cy="5811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La narrazione ecosistemica </a:t>
            </a:r>
          </a:p>
        </p:txBody>
      </p:sp>
      <p:pic>
        <p:nvPicPr>
          <p:cNvPr id="7" name="Immagine 6">
            <a:extLst>
              <a:ext uri="{FF2B5EF4-FFF2-40B4-BE49-F238E27FC236}">
                <a16:creationId xmlns:a16="http://schemas.microsoft.com/office/drawing/2014/main" id="{AEBFFD58-ABF6-C0EC-2627-7CDEA7794D5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rcRect/>
          <a:stretch/>
        </p:blipFill>
        <p:spPr>
          <a:xfrm>
            <a:off x="5115261" y="1691609"/>
            <a:ext cx="1985759" cy="1985759"/>
          </a:xfrm>
          <a:prstGeom prst="rect">
            <a:avLst/>
          </a:prstGeom>
        </p:spPr>
      </p:pic>
      <p:sp>
        <p:nvSpPr>
          <p:cNvPr id="14" name="Google Shape;163;g22d488de23d_2_29">
            <a:extLst>
              <a:ext uri="{FF2B5EF4-FFF2-40B4-BE49-F238E27FC236}">
                <a16:creationId xmlns:a16="http://schemas.microsoft.com/office/drawing/2014/main" id="{83ADEA6B-6A76-3BCB-E06D-50692F364A55}"/>
              </a:ext>
            </a:extLst>
          </p:cNvPr>
          <p:cNvSpPr txBox="1"/>
          <p:nvPr/>
        </p:nvSpPr>
        <p:spPr>
          <a:xfrm>
            <a:off x="4370383" y="3922583"/>
            <a:ext cx="3475515" cy="349292"/>
          </a:xfrm>
          <a:prstGeom prst="rect">
            <a:avLst/>
          </a:prstGeom>
          <a:noFill/>
          <a:ln>
            <a:noFill/>
          </a:ln>
        </p:spPr>
        <p:txBody>
          <a:bodyPr spcFirstLastPara="1" wrap="square" lIns="91425" tIns="45700" rIns="91425" bIns="45700" anchor="t" anchorCtr="0">
            <a:normAutofit fontScale="77500" lnSpcReduction="20000"/>
          </a:bodyPr>
          <a:lstStyle/>
          <a:p>
            <a:pPr lvl="0" algn="ctr">
              <a:lnSpc>
                <a:spcPct val="90000"/>
              </a:lnSpc>
            </a:pPr>
            <a:r>
              <a:rPr lang="it-IT" sz="3000" dirty="0">
                <a:solidFill>
                  <a:srgbClr val="002060"/>
                </a:solidFill>
                <a:latin typeface="Century Gothic" panose="020B0502020202020204" pitchFamily="34" charset="0"/>
                <a:ea typeface="Calibri"/>
                <a:cs typeface="Calibri"/>
                <a:sym typeface="Calibri"/>
              </a:rPr>
              <a:t>Formazione</a:t>
            </a:r>
          </a:p>
        </p:txBody>
      </p:sp>
      <p:sp>
        <p:nvSpPr>
          <p:cNvPr id="20" name="Google Shape;163;g22d488de23d_2_29">
            <a:extLst>
              <a:ext uri="{FF2B5EF4-FFF2-40B4-BE49-F238E27FC236}">
                <a16:creationId xmlns:a16="http://schemas.microsoft.com/office/drawing/2014/main" id="{4C8246D5-06B1-C342-00E6-610554175033}"/>
              </a:ext>
            </a:extLst>
          </p:cNvPr>
          <p:cNvSpPr txBox="1"/>
          <p:nvPr/>
        </p:nvSpPr>
        <p:spPr>
          <a:xfrm>
            <a:off x="281960" y="3922583"/>
            <a:ext cx="3475515" cy="349292"/>
          </a:xfrm>
          <a:prstGeom prst="rect">
            <a:avLst/>
          </a:prstGeom>
          <a:noFill/>
          <a:ln>
            <a:noFill/>
          </a:ln>
        </p:spPr>
        <p:txBody>
          <a:bodyPr spcFirstLastPara="1" wrap="square" lIns="91425" tIns="45700" rIns="91425" bIns="45700" anchor="t" anchorCtr="0">
            <a:normAutofit fontScale="77500" lnSpcReduction="20000"/>
          </a:bodyPr>
          <a:lstStyle/>
          <a:p>
            <a:pPr lvl="0" algn="ctr">
              <a:lnSpc>
                <a:spcPct val="90000"/>
              </a:lnSpc>
            </a:pPr>
            <a:r>
              <a:rPr lang="it-IT" sz="3000" dirty="0">
                <a:solidFill>
                  <a:srgbClr val="002060"/>
                </a:solidFill>
                <a:latin typeface="Century Gothic" panose="020B0502020202020204" pitchFamily="34" charset="0"/>
                <a:ea typeface="Calibri"/>
                <a:cs typeface="Calibri"/>
                <a:sym typeface="Calibri"/>
              </a:rPr>
              <a:t>Trasparenza</a:t>
            </a:r>
          </a:p>
        </p:txBody>
      </p:sp>
      <p:pic>
        <p:nvPicPr>
          <p:cNvPr id="24" name="Immagine 23">
            <a:extLst>
              <a:ext uri="{FF2B5EF4-FFF2-40B4-BE49-F238E27FC236}">
                <a16:creationId xmlns:a16="http://schemas.microsoft.com/office/drawing/2014/main" id="{D9D41A55-66A9-0885-3D80-D8F29F164693}"/>
              </a:ext>
            </a:extLst>
          </p:cNvPr>
          <p:cNvPicPr>
            <a:picLocks noChangeAspect="1"/>
          </p:cNvPicPr>
          <p:nvPr/>
        </p:nvPicPr>
        <p:blipFill>
          <a:blip r:embed="rId5"/>
          <a:srcRect/>
          <a:stretch/>
        </p:blipFill>
        <p:spPr>
          <a:xfrm>
            <a:off x="911749" y="1691609"/>
            <a:ext cx="1985759" cy="1985759"/>
          </a:xfrm>
          <a:prstGeom prst="rect">
            <a:avLst/>
          </a:prstGeom>
        </p:spPr>
      </p:pic>
      <p:sp>
        <p:nvSpPr>
          <p:cNvPr id="4" name="Google Shape;163;g22d488de23d_2_29">
            <a:extLst>
              <a:ext uri="{FF2B5EF4-FFF2-40B4-BE49-F238E27FC236}">
                <a16:creationId xmlns:a16="http://schemas.microsoft.com/office/drawing/2014/main" id="{0AD14079-54FA-552A-D9E2-97A1A9F5A81D}"/>
              </a:ext>
            </a:extLst>
          </p:cNvPr>
          <p:cNvSpPr txBox="1"/>
          <p:nvPr/>
        </p:nvSpPr>
        <p:spPr>
          <a:xfrm>
            <a:off x="4370383" y="4454499"/>
            <a:ext cx="3475515" cy="635343"/>
          </a:xfrm>
          <a:prstGeom prst="rect">
            <a:avLst/>
          </a:prstGeom>
          <a:noFill/>
          <a:ln>
            <a:noFill/>
          </a:ln>
        </p:spPr>
        <p:txBody>
          <a:bodyPr spcFirstLastPara="1" wrap="square" lIns="91425" tIns="45700" rIns="91425" bIns="45700" anchor="t" anchorCtr="0">
            <a:normAutofit/>
          </a:bodyPr>
          <a:lstStyle/>
          <a:p>
            <a:pPr lvl="0" algn="ctr">
              <a:lnSpc>
                <a:spcPct val="90000"/>
              </a:lnSpc>
            </a:pPr>
            <a:r>
              <a:rPr lang="it-IT" sz="1600" dirty="0">
                <a:solidFill>
                  <a:srgbClr val="002060"/>
                </a:solidFill>
                <a:latin typeface="Century Gothic" panose="020B0502020202020204" pitchFamily="34" charset="0"/>
                <a:ea typeface="Calibri"/>
                <a:cs typeface="Calibri"/>
                <a:sym typeface="Calibri"/>
              </a:rPr>
              <a:t>Fiducia basata sulla formazione, l’educazione, la sensibilizzazione.</a:t>
            </a:r>
          </a:p>
        </p:txBody>
      </p:sp>
    </p:spTree>
    <p:extLst>
      <p:ext uri="{BB962C8B-B14F-4D97-AF65-F5344CB8AC3E}">
        <p14:creationId xmlns:p14="http://schemas.microsoft.com/office/powerpoint/2010/main" val="2978564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2d488de23d_2_29"/>
          <p:cNvSpPr txBox="1"/>
          <p:nvPr/>
        </p:nvSpPr>
        <p:spPr>
          <a:xfrm>
            <a:off x="659876" y="352134"/>
            <a:ext cx="10185662" cy="5811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La narrazione ecosistemica </a:t>
            </a:r>
          </a:p>
        </p:txBody>
      </p:sp>
      <p:pic>
        <p:nvPicPr>
          <p:cNvPr id="5" name="Immagine 4">
            <a:extLst>
              <a:ext uri="{FF2B5EF4-FFF2-40B4-BE49-F238E27FC236}">
                <a16:creationId xmlns:a16="http://schemas.microsoft.com/office/drawing/2014/main" id="{FAB7FA3E-9CC5-EA06-1C14-2E20804E1922}"/>
              </a:ext>
            </a:extLst>
          </p:cNvPr>
          <p:cNvPicPr>
            <a:picLocks noChangeAspect="1"/>
          </p:cNvPicPr>
          <p:nvPr/>
        </p:nvPicPr>
        <p:blipFill>
          <a:blip r:embed="rId3"/>
          <a:srcRect/>
          <a:stretch/>
        </p:blipFill>
        <p:spPr>
          <a:xfrm>
            <a:off x="9255173" y="1764966"/>
            <a:ext cx="1839044" cy="1839044"/>
          </a:xfrm>
          <a:prstGeom prst="rect">
            <a:avLst/>
          </a:prstGeom>
        </p:spPr>
      </p:pic>
      <p:pic>
        <p:nvPicPr>
          <p:cNvPr id="7" name="Immagine 6">
            <a:extLst>
              <a:ext uri="{FF2B5EF4-FFF2-40B4-BE49-F238E27FC236}">
                <a16:creationId xmlns:a16="http://schemas.microsoft.com/office/drawing/2014/main" id="{AEBFFD58-ABF6-C0EC-2627-7CDEA7794D5E}"/>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rcRect/>
          <a:stretch/>
        </p:blipFill>
        <p:spPr>
          <a:xfrm>
            <a:off x="5115261" y="1691609"/>
            <a:ext cx="1985759" cy="1985759"/>
          </a:xfrm>
          <a:prstGeom prst="rect">
            <a:avLst/>
          </a:prstGeom>
        </p:spPr>
      </p:pic>
      <p:sp>
        <p:nvSpPr>
          <p:cNvPr id="14" name="Google Shape;163;g22d488de23d_2_29">
            <a:extLst>
              <a:ext uri="{FF2B5EF4-FFF2-40B4-BE49-F238E27FC236}">
                <a16:creationId xmlns:a16="http://schemas.microsoft.com/office/drawing/2014/main" id="{83ADEA6B-6A76-3BCB-E06D-50692F364A55}"/>
              </a:ext>
            </a:extLst>
          </p:cNvPr>
          <p:cNvSpPr txBox="1"/>
          <p:nvPr/>
        </p:nvSpPr>
        <p:spPr>
          <a:xfrm>
            <a:off x="4370383" y="3922583"/>
            <a:ext cx="3475515" cy="349292"/>
          </a:xfrm>
          <a:prstGeom prst="rect">
            <a:avLst/>
          </a:prstGeom>
          <a:noFill/>
          <a:ln>
            <a:noFill/>
          </a:ln>
        </p:spPr>
        <p:txBody>
          <a:bodyPr spcFirstLastPara="1" wrap="square" lIns="91425" tIns="45700" rIns="91425" bIns="45700" anchor="t" anchorCtr="0">
            <a:normAutofit fontScale="77500" lnSpcReduction="20000"/>
          </a:bodyPr>
          <a:lstStyle/>
          <a:p>
            <a:pPr lvl="0" algn="ctr">
              <a:lnSpc>
                <a:spcPct val="90000"/>
              </a:lnSpc>
            </a:pPr>
            <a:r>
              <a:rPr lang="it-IT" sz="3000" dirty="0">
                <a:solidFill>
                  <a:srgbClr val="002060"/>
                </a:solidFill>
                <a:latin typeface="Century Gothic" panose="020B0502020202020204" pitchFamily="34" charset="0"/>
                <a:ea typeface="Calibri"/>
                <a:cs typeface="Calibri"/>
                <a:sym typeface="Calibri"/>
              </a:rPr>
              <a:t>Formazione</a:t>
            </a:r>
          </a:p>
        </p:txBody>
      </p:sp>
      <p:sp>
        <p:nvSpPr>
          <p:cNvPr id="15" name="Google Shape;163;g22d488de23d_2_29">
            <a:extLst>
              <a:ext uri="{FF2B5EF4-FFF2-40B4-BE49-F238E27FC236}">
                <a16:creationId xmlns:a16="http://schemas.microsoft.com/office/drawing/2014/main" id="{7E2D14B3-1A15-FA98-693F-A12F38AEC3B4}"/>
              </a:ext>
            </a:extLst>
          </p:cNvPr>
          <p:cNvSpPr txBox="1"/>
          <p:nvPr/>
        </p:nvSpPr>
        <p:spPr>
          <a:xfrm>
            <a:off x="8429623" y="3922583"/>
            <a:ext cx="3475515" cy="349292"/>
          </a:xfrm>
          <a:prstGeom prst="rect">
            <a:avLst/>
          </a:prstGeom>
          <a:noFill/>
          <a:ln>
            <a:noFill/>
          </a:ln>
        </p:spPr>
        <p:txBody>
          <a:bodyPr spcFirstLastPara="1" wrap="square" lIns="91425" tIns="45700" rIns="91425" bIns="45700" anchor="t" anchorCtr="0">
            <a:normAutofit fontScale="77500" lnSpcReduction="20000"/>
          </a:bodyPr>
          <a:lstStyle/>
          <a:p>
            <a:pPr lvl="0" algn="ctr">
              <a:lnSpc>
                <a:spcPct val="90000"/>
              </a:lnSpc>
            </a:pPr>
            <a:r>
              <a:rPr lang="it-IT" sz="3000" dirty="0">
                <a:solidFill>
                  <a:srgbClr val="002060"/>
                </a:solidFill>
                <a:latin typeface="Century Gothic" panose="020B0502020202020204" pitchFamily="34" charset="0"/>
                <a:ea typeface="Calibri"/>
                <a:cs typeface="Calibri"/>
                <a:sym typeface="Calibri"/>
              </a:rPr>
              <a:t>Partecipazione</a:t>
            </a:r>
          </a:p>
        </p:txBody>
      </p:sp>
      <p:sp>
        <p:nvSpPr>
          <p:cNvPr id="17" name="Google Shape;163;g22d488de23d_2_29">
            <a:extLst>
              <a:ext uri="{FF2B5EF4-FFF2-40B4-BE49-F238E27FC236}">
                <a16:creationId xmlns:a16="http://schemas.microsoft.com/office/drawing/2014/main" id="{C1970D9D-9F30-6E91-5830-BA3C3BDBF670}"/>
              </a:ext>
            </a:extLst>
          </p:cNvPr>
          <p:cNvSpPr txBox="1"/>
          <p:nvPr/>
        </p:nvSpPr>
        <p:spPr>
          <a:xfrm>
            <a:off x="8429623" y="4454499"/>
            <a:ext cx="3475515" cy="635343"/>
          </a:xfrm>
          <a:prstGeom prst="rect">
            <a:avLst/>
          </a:prstGeom>
          <a:noFill/>
          <a:ln>
            <a:noFill/>
          </a:ln>
        </p:spPr>
        <p:txBody>
          <a:bodyPr spcFirstLastPara="1" wrap="square" lIns="91425" tIns="45700" rIns="91425" bIns="45700" anchor="t" anchorCtr="0">
            <a:normAutofit/>
          </a:bodyPr>
          <a:lstStyle/>
          <a:p>
            <a:pPr lvl="0" algn="ctr">
              <a:lnSpc>
                <a:spcPct val="90000"/>
              </a:lnSpc>
            </a:pPr>
            <a:r>
              <a:rPr lang="it-IT" sz="1600" dirty="0">
                <a:solidFill>
                  <a:srgbClr val="002060"/>
                </a:solidFill>
                <a:latin typeface="Century Gothic" panose="020B0502020202020204" pitchFamily="34" charset="0"/>
                <a:ea typeface="Calibri"/>
                <a:cs typeface="Calibri"/>
                <a:sym typeface="Calibri"/>
              </a:rPr>
              <a:t>Promuovere il coinvolgimento di cittadini e altri stakeholder.</a:t>
            </a:r>
          </a:p>
        </p:txBody>
      </p:sp>
      <p:sp>
        <p:nvSpPr>
          <p:cNvPr id="20" name="Google Shape;163;g22d488de23d_2_29">
            <a:extLst>
              <a:ext uri="{FF2B5EF4-FFF2-40B4-BE49-F238E27FC236}">
                <a16:creationId xmlns:a16="http://schemas.microsoft.com/office/drawing/2014/main" id="{4C8246D5-06B1-C342-00E6-610554175033}"/>
              </a:ext>
            </a:extLst>
          </p:cNvPr>
          <p:cNvSpPr txBox="1"/>
          <p:nvPr/>
        </p:nvSpPr>
        <p:spPr>
          <a:xfrm>
            <a:off x="281960" y="3922583"/>
            <a:ext cx="3475515" cy="349292"/>
          </a:xfrm>
          <a:prstGeom prst="rect">
            <a:avLst/>
          </a:prstGeom>
          <a:noFill/>
          <a:ln>
            <a:noFill/>
          </a:ln>
        </p:spPr>
        <p:txBody>
          <a:bodyPr spcFirstLastPara="1" wrap="square" lIns="91425" tIns="45700" rIns="91425" bIns="45700" anchor="t" anchorCtr="0">
            <a:normAutofit fontScale="77500" lnSpcReduction="20000"/>
          </a:bodyPr>
          <a:lstStyle/>
          <a:p>
            <a:pPr lvl="0" algn="ctr">
              <a:lnSpc>
                <a:spcPct val="90000"/>
              </a:lnSpc>
            </a:pPr>
            <a:r>
              <a:rPr lang="it-IT" sz="3000" dirty="0">
                <a:solidFill>
                  <a:srgbClr val="002060"/>
                </a:solidFill>
                <a:latin typeface="Century Gothic" panose="020B0502020202020204" pitchFamily="34" charset="0"/>
                <a:ea typeface="Calibri"/>
                <a:cs typeface="Calibri"/>
                <a:sym typeface="Calibri"/>
              </a:rPr>
              <a:t>Trasparenza</a:t>
            </a:r>
          </a:p>
        </p:txBody>
      </p:sp>
      <p:pic>
        <p:nvPicPr>
          <p:cNvPr id="24" name="Immagine 23">
            <a:extLst>
              <a:ext uri="{FF2B5EF4-FFF2-40B4-BE49-F238E27FC236}">
                <a16:creationId xmlns:a16="http://schemas.microsoft.com/office/drawing/2014/main" id="{D9D41A55-66A9-0885-3D80-D8F29F164693}"/>
              </a:ext>
            </a:extLst>
          </p:cNvPr>
          <p:cNvPicPr>
            <a:picLocks noChangeAspect="1"/>
          </p:cNvPicPr>
          <p:nvPr/>
        </p:nvPicPr>
        <p:blipFill>
          <a:blip r:embed="rId6"/>
          <a:srcRect/>
          <a:stretch/>
        </p:blipFill>
        <p:spPr>
          <a:xfrm>
            <a:off x="911749" y="1691609"/>
            <a:ext cx="1985759" cy="1985759"/>
          </a:xfrm>
          <a:prstGeom prst="rect">
            <a:avLst/>
          </a:prstGeom>
        </p:spPr>
      </p:pic>
    </p:spTree>
    <p:extLst>
      <p:ext uri="{BB962C8B-B14F-4D97-AF65-F5344CB8AC3E}">
        <p14:creationId xmlns:p14="http://schemas.microsoft.com/office/powerpoint/2010/main" val="558691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2d488de23d_2_29"/>
          <p:cNvSpPr txBox="1"/>
          <p:nvPr/>
        </p:nvSpPr>
        <p:spPr>
          <a:xfrm>
            <a:off x="659876" y="352134"/>
            <a:ext cx="10185662" cy="5811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La narrazione ecosistemica </a:t>
            </a:r>
          </a:p>
        </p:txBody>
      </p:sp>
      <p:sp>
        <p:nvSpPr>
          <p:cNvPr id="163" name="Google Shape;163;g22d488de23d_2_29"/>
          <p:cNvSpPr txBox="1"/>
          <p:nvPr/>
        </p:nvSpPr>
        <p:spPr>
          <a:xfrm>
            <a:off x="659876" y="1055804"/>
            <a:ext cx="11217897" cy="5279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lang="it-IT" sz="2100" dirty="0">
              <a:solidFill>
                <a:srgbClr val="002060"/>
              </a:solidFill>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409507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2d488de23d_2_29"/>
          <p:cNvSpPr txBox="1"/>
          <p:nvPr/>
        </p:nvSpPr>
        <p:spPr>
          <a:xfrm>
            <a:off x="659876" y="352134"/>
            <a:ext cx="10185662" cy="5811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Le caratteristiche della narrazione ecosistemica </a:t>
            </a:r>
          </a:p>
        </p:txBody>
      </p:sp>
      <p:sp>
        <p:nvSpPr>
          <p:cNvPr id="7" name="Google Shape;163;g22d488de23d_2_29">
            <a:extLst>
              <a:ext uri="{FF2B5EF4-FFF2-40B4-BE49-F238E27FC236}">
                <a16:creationId xmlns:a16="http://schemas.microsoft.com/office/drawing/2014/main" id="{B0E426D3-A2DD-6C90-F3B6-1BBFF4854F0E}"/>
              </a:ext>
            </a:extLst>
          </p:cNvPr>
          <p:cNvSpPr txBox="1"/>
          <p:nvPr/>
        </p:nvSpPr>
        <p:spPr>
          <a:xfrm>
            <a:off x="924803" y="2804232"/>
            <a:ext cx="2681089" cy="349292"/>
          </a:xfrm>
          <a:prstGeom prst="rect">
            <a:avLst/>
          </a:prstGeom>
          <a:noFill/>
          <a:ln>
            <a:noFill/>
          </a:ln>
        </p:spPr>
        <p:txBody>
          <a:bodyPr spcFirstLastPara="1" wrap="square" lIns="91425" tIns="45700" rIns="91425" bIns="45700" anchor="t" anchorCtr="0">
            <a:normAutofit fontScale="77500" lnSpcReduction="20000"/>
          </a:bodyPr>
          <a:lstStyle/>
          <a:p>
            <a:pPr lvl="0" algn="ctr">
              <a:lnSpc>
                <a:spcPct val="90000"/>
              </a:lnSpc>
            </a:pPr>
            <a:r>
              <a:rPr lang="it-IT" sz="3000" dirty="0">
                <a:solidFill>
                  <a:srgbClr val="002060"/>
                </a:solidFill>
                <a:latin typeface="Century Gothic" panose="020B0502020202020204" pitchFamily="34" charset="0"/>
                <a:ea typeface="Calibri"/>
                <a:cs typeface="Calibri"/>
                <a:sym typeface="Calibri"/>
              </a:rPr>
              <a:t>Diretta</a:t>
            </a:r>
          </a:p>
        </p:txBody>
      </p:sp>
      <p:pic>
        <p:nvPicPr>
          <p:cNvPr id="8" name="Immagine 7">
            <a:extLst>
              <a:ext uri="{FF2B5EF4-FFF2-40B4-BE49-F238E27FC236}">
                <a16:creationId xmlns:a16="http://schemas.microsoft.com/office/drawing/2014/main" id="{02DDBA6C-7E87-87AE-2E9F-A664688C6F6C}"/>
              </a:ext>
            </a:extLst>
          </p:cNvPr>
          <p:cNvPicPr>
            <a:picLocks noChangeAspect="1"/>
          </p:cNvPicPr>
          <p:nvPr/>
        </p:nvPicPr>
        <p:blipFill>
          <a:blip r:embed="rId3"/>
          <a:srcRect/>
          <a:stretch/>
        </p:blipFill>
        <p:spPr>
          <a:xfrm>
            <a:off x="1825420" y="1519707"/>
            <a:ext cx="1077110" cy="1077110"/>
          </a:xfrm>
          <a:prstGeom prst="rect">
            <a:avLst/>
          </a:prstGeom>
        </p:spPr>
      </p:pic>
      <p:sp>
        <p:nvSpPr>
          <p:cNvPr id="13" name="Google Shape;163;g22d488de23d_2_29">
            <a:extLst>
              <a:ext uri="{FF2B5EF4-FFF2-40B4-BE49-F238E27FC236}">
                <a16:creationId xmlns:a16="http://schemas.microsoft.com/office/drawing/2014/main" id="{E43AD710-B5E9-8201-8307-FEB984FFE2FD}"/>
              </a:ext>
            </a:extLst>
          </p:cNvPr>
          <p:cNvSpPr txBox="1"/>
          <p:nvPr/>
        </p:nvSpPr>
        <p:spPr>
          <a:xfrm>
            <a:off x="527589" y="3270126"/>
            <a:ext cx="3475515" cy="635343"/>
          </a:xfrm>
          <a:prstGeom prst="rect">
            <a:avLst/>
          </a:prstGeom>
          <a:noFill/>
          <a:ln>
            <a:noFill/>
          </a:ln>
        </p:spPr>
        <p:txBody>
          <a:bodyPr spcFirstLastPara="1" wrap="square" lIns="91425" tIns="45700" rIns="91425" bIns="45700" anchor="t" anchorCtr="0">
            <a:normAutofit/>
          </a:bodyPr>
          <a:lstStyle/>
          <a:p>
            <a:pPr lvl="0" algn="ctr">
              <a:lnSpc>
                <a:spcPct val="90000"/>
              </a:lnSpc>
            </a:pPr>
            <a:r>
              <a:rPr lang="it-IT" sz="1600" dirty="0">
                <a:solidFill>
                  <a:srgbClr val="002060"/>
                </a:solidFill>
                <a:latin typeface="Century Gothic" panose="020B0502020202020204" pitchFamily="34" charset="0"/>
                <a:ea typeface="Calibri"/>
                <a:cs typeface="Calibri"/>
                <a:sym typeface="Calibri"/>
              </a:rPr>
              <a:t>I contatti diretti e </a:t>
            </a:r>
            <a:r>
              <a:rPr lang="it-IT" sz="1600" dirty="0" err="1">
                <a:solidFill>
                  <a:srgbClr val="002060"/>
                </a:solidFill>
                <a:latin typeface="Century Gothic" panose="020B0502020202020204" pitchFamily="34" charset="0"/>
                <a:ea typeface="Calibri"/>
                <a:cs typeface="Calibri"/>
                <a:sym typeface="Calibri"/>
              </a:rPr>
              <a:t>consensati</a:t>
            </a:r>
            <a:r>
              <a:rPr lang="it-IT" sz="1600" dirty="0">
                <a:solidFill>
                  <a:srgbClr val="002060"/>
                </a:solidFill>
                <a:latin typeface="Century Gothic" panose="020B0502020202020204" pitchFamily="34" charset="0"/>
                <a:ea typeface="Calibri"/>
                <a:cs typeface="Calibri"/>
                <a:sym typeface="Calibri"/>
              </a:rPr>
              <a:t> sono patrimonio aziendale.</a:t>
            </a:r>
          </a:p>
        </p:txBody>
      </p:sp>
    </p:spTree>
    <p:extLst>
      <p:ext uri="{BB962C8B-B14F-4D97-AF65-F5344CB8AC3E}">
        <p14:creationId xmlns:p14="http://schemas.microsoft.com/office/powerpoint/2010/main" val="3838078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2d2ecb69a3_1_123"/>
          <p:cNvSpPr txBox="1"/>
          <p:nvPr/>
        </p:nvSpPr>
        <p:spPr>
          <a:xfrm>
            <a:off x="339365" y="1599763"/>
            <a:ext cx="11538408" cy="1364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it-IT" sz="3800" b="1" dirty="0">
                <a:solidFill>
                  <a:schemeClr val="bg1"/>
                </a:solidFill>
                <a:latin typeface="Century Gothic" panose="020B0502020202020204" pitchFamily="34" charset="0"/>
                <a:ea typeface="Calibri"/>
                <a:cs typeface="Calibri"/>
                <a:sym typeface="Calibri"/>
              </a:rPr>
              <a:t>Il Servizio Idrico Integrato:</a:t>
            </a:r>
          </a:p>
          <a:p>
            <a:pPr marL="0" lvl="0" indent="0" algn="ctr" rtl="0">
              <a:spcBef>
                <a:spcPts val="0"/>
              </a:spcBef>
              <a:spcAft>
                <a:spcPts val="0"/>
              </a:spcAft>
              <a:buNone/>
            </a:pPr>
            <a:r>
              <a:rPr lang="it-IT" sz="3800" b="1" dirty="0">
                <a:solidFill>
                  <a:schemeClr val="bg1"/>
                </a:solidFill>
                <a:latin typeface="Century Gothic" panose="020B0502020202020204" pitchFamily="34" charset="0"/>
                <a:ea typeface="Calibri"/>
                <a:cs typeface="Calibri"/>
                <a:sym typeface="Calibri"/>
              </a:rPr>
              <a:t>la nuova sfida della narrazione ecosistemica</a:t>
            </a:r>
          </a:p>
        </p:txBody>
      </p:sp>
      <p:sp>
        <p:nvSpPr>
          <p:cNvPr id="135" name="Google Shape;135;g22d2ecb69a3_1_123"/>
          <p:cNvSpPr txBox="1"/>
          <p:nvPr/>
        </p:nvSpPr>
        <p:spPr>
          <a:xfrm>
            <a:off x="1358750" y="3536000"/>
            <a:ext cx="9144000" cy="165570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None/>
            </a:pPr>
            <a:r>
              <a:rPr lang="it-IT" sz="2400" dirty="0">
                <a:solidFill>
                  <a:schemeClr val="bg1"/>
                </a:solidFill>
                <a:latin typeface="Calibri"/>
                <a:ea typeface="Calibri"/>
                <a:cs typeface="Calibri"/>
                <a:sym typeface="Calibri"/>
              </a:rPr>
              <a:t>Bergamo, 21 marzo 2024</a:t>
            </a:r>
            <a:endParaRPr sz="2400" dirty="0">
              <a:solidFill>
                <a:schemeClr val="bg1"/>
              </a:solidFill>
              <a:latin typeface="Calibri"/>
              <a:ea typeface="Calibri"/>
              <a:cs typeface="Calibri"/>
              <a:sym typeface="Calibri"/>
            </a:endParaRPr>
          </a:p>
          <a:p>
            <a:pPr marL="0" lvl="0" indent="0" algn="ctr" rtl="0">
              <a:lnSpc>
                <a:spcPct val="90000"/>
              </a:lnSpc>
              <a:spcBef>
                <a:spcPts val="1000"/>
              </a:spcBef>
              <a:spcAft>
                <a:spcPts val="0"/>
              </a:spcAft>
              <a:buNone/>
            </a:pPr>
            <a:endParaRPr sz="2400" dirty="0">
              <a:solidFill>
                <a:schemeClr val="bg1"/>
              </a:solidFill>
              <a:latin typeface="Calibri"/>
              <a:ea typeface="Calibri"/>
              <a:cs typeface="Calibri"/>
              <a:sym typeface="Calibri"/>
            </a:endParaRPr>
          </a:p>
          <a:p>
            <a:pPr marL="0" lvl="0" indent="0" algn="ctr" rtl="0">
              <a:lnSpc>
                <a:spcPct val="90000"/>
              </a:lnSpc>
              <a:spcBef>
                <a:spcPts val="1000"/>
              </a:spcBef>
              <a:spcAft>
                <a:spcPts val="0"/>
              </a:spcAft>
              <a:buNone/>
            </a:pPr>
            <a:r>
              <a:rPr lang="it-IT" sz="2400" dirty="0">
                <a:solidFill>
                  <a:schemeClr val="bg1"/>
                </a:solidFill>
                <a:latin typeface="Calibri"/>
                <a:ea typeface="Calibri"/>
                <a:cs typeface="Calibri"/>
                <a:sym typeface="Calibri"/>
              </a:rPr>
              <a:t>Matteo Grazioli</a:t>
            </a:r>
            <a:endParaRPr sz="2400" dirty="0">
              <a:solidFill>
                <a:schemeClr val="bg1"/>
              </a:solidFill>
              <a:latin typeface="Calibri"/>
              <a:ea typeface="Calibri"/>
              <a:cs typeface="Calibri"/>
              <a:sym typeface="Calibri"/>
            </a:endParaRPr>
          </a:p>
          <a:p>
            <a:pPr marL="0" lvl="0" indent="0" algn="ctr" rtl="0">
              <a:lnSpc>
                <a:spcPct val="90000"/>
              </a:lnSpc>
              <a:spcBef>
                <a:spcPts val="1000"/>
              </a:spcBef>
              <a:spcAft>
                <a:spcPts val="0"/>
              </a:spcAft>
              <a:buNone/>
            </a:pPr>
            <a:r>
              <a:rPr lang="it-IT" sz="2400" u="sng" dirty="0">
                <a:solidFill>
                  <a:schemeClr val="bg1"/>
                </a:solidFill>
                <a:latin typeface="Calibri"/>
                <a:ea typeface="Calibri"/>
                <a:cs typeface="Calibri"/>
                <a:sym typeface="Calibri"/>
              </a:rPr>
              <a:t>m.grazioli@larioreti.it</a:t>
            </a:r>
            <a:endParaRPr sz="2400" dirty="0">
              <a:solidFill>
                <a:schemeClr val="bg1"/>
              </a:solidFill>
              <a:latin typeface="Calibri"/>
              <a:ea typeface="Calibri"/>
              <a:cs typeface="Calibri"/>
              <a:sym typeface="Calibri"/>
            </a:endParaRPr>
          </a:p>
          <a:p>
            <a:pPr marL="0" lvl="0" indent="0" algn="ctr" rtl="0">
              <a:lnSpc>
                <a:spcPct val="90000"/>
              </a:lnSpc>
              <a:spcBef>
                <a:spcPts val="1000"/>
              </a:spcBef>
              <a:spcAft>
                <a:spcPts val="0"/>
              </a:spcAft>
              <a:buNone/>
            </a:pPr>
            <a:endParaRPr sz="2400" dirty="0">
              <a:solidFill>
                <a:schemeClr val="bg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2d488de23d_2_29"/>
          <p:cNvSpPr txBox="1"/>
          <p:nvPr/>
        </p:nvSpPr>
        <p:spPr>
          <a:xfrm>
            <a:off x="659876" y="352134"/>
            <a:ext cx="10185662" cy="5811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Le caratteristiche della narrazione ecosistemica </a:t>
            </a:r>
          </a:p>
        </p:txBody>
      </p:sp>
      <p:sp>
        <p:nvSpPr>
          <p:cNvPr id="7" name="Google Shape;163;g22d488de23d_2_29">
            <a:extLst>
              <a:ext uri="{FF2B5EF4-FFF2-40B4-BE49-F238E27FC236}">
                <a16:creationId xmlns:a16="http://schemas.microsoft.com/office/drawing/2014/main" id="{B0E426D3-A2DD-6C90-F3B6-1BBFF4854F0E}"/>
              </a:ext>
            </a:extLst>
          </p:cNvPr>
          <p:cNvSpPr txBox="1"/>
          <p:nvPr/>
        </p:nvSpPr>
        <p:spPr>
          <a:xfrm>
            <a:off x="924803" y="2804232"/>
            <a:ext cx="2681089" cy="349292"/>
          </a:xfrm>
          <a:prstGeom prst="rect">
            <a:avLst/>
          </a:prstGeom>
          <a:noFill/>
          <a:ln>
            <a:noFill/>
          </a:ln>
        </p:spPr>
        <p:txBody>
          <a:bodyPr spcFirstLastPara="1" wrap="square" lIns="91425" tIns="45700" rIns="91425" bIns="45700" anchor="t" anchorCtr="0">
            <a:normAutofit fontScale="77500" lnSpcReduction="20000"/>
          </a:bodyPr>
          <a:lstStyle/>
          <a:p>
            <a:pPr lvl="0" algn="ctr">
              <a:lnSpc>
                <a:spcPct val="90000"/>
              </a:lnSpc>
            </a:pPr>
            <a:r>
              <a:rPr lang="it-IT" sz="3000" dirty="0">
                <a:solidFill>
                  <a:srgbClr val="002060"/>
                </a:solidFill>
                <a:latin typeface="Century Gothic" panose="020B0502020202020204" pitchFamily="34" charset="0"/>
                <a:ea typeface="Calibri"/>
                <a:cs typeface="Calibri"/>
                <a:sym typeface="Calibri"/>
              </a:rPr>
              <a:t>Diretta</a:t>
            </a:r>
          </a:p>
        </p:txBody>
      </p:sp>
      <p:pic>
        <p:nvPicPr>
          <p:cNvPr id="8" name="Immagine 7">
            <a:extLst>
              <a:ext uri="{FF2B5EF4-FFF2-40B4-BE49-F238E27FC236}">
                <a16:creationId xmlns:a16="http://schemas.microsoft.com/office/drawing/2014/main" id="{02DDBA6C-7E87-87AE-2E9F-A664688C6F6C}"/>
              </a:ext>
            </a:extLst>
          </p:cNvPr>
          <p:cNvPicPr>
            <a:picLocks noChangeAspect="1"/>
          </p:cNvPicPr>
          <p:nvPr/>
        </p:nvPicPr>
        <p:blipFill>
          <a:blip r:embed="rId3"/>
          <a:srcRect/>
          <a:stretch/>
        </p:blipFill>
        <p:spPr>
          <a:xfrm>
            <a:off x="1825420" y="1519707"/>
            <a:ext cx="1077110" cy="1077110"/>
          </a:xfrm>
          <a:prstGeom prst="rect">
            <a:avLst/>
          </a:prstGeom>
        </p:spPr>
      </p:pic>
      <p:pic>
        <p:nvPicPr>
          <p:cNvPr id="11" name="Immagine 10">
            <a:extLst>
              <a:ext uri="{FF2B5EF4-FFF2-40B4-BE49-F238E27FC236}">
                <a16:creationId xmlns:a16="http://schemas.microsoft.com/office/drawing/2014/main" id="{6EAB7C94-7F72-A6C2-4DEE-D98B575FB004}"/>
              </a:ext>
            </a:extLst>
          </p:cNvPr>
          <p:cNvPicPr>
            <a:picLocks noChangeAspect="1"/>
          </p:cNvPicPr>
          <p:nvPr/>
        </p:nvPicPr>
        <p:blipFill>
          <a:blip r:embed="rId4"/>
          <a:srcRect/>
          <a:stretch/>
        </p:blipFill>
        <p:spPr>
          <a:xfrm>
            <a:off x="5581851" y="1375696"/>
            <a:ext cx="1202241" cy="1202241"/>
          </a:xfrm>
          <a:prstGeom prst="rect">
            <a:avLst/>
          </a:prstGeom>
        </p:spPr>
      </p:pic>
      <p:sp>
        <p:nvSpPr>
          <p:cNvPr id="12" name="Google Shape;163;g22d488de23d_2_29">
            <a:extLst>
              <a:ext uri="{FF2B5EF4-FFF2-40B4-BE49-F238E27FC236}">
                <a16:creationId xmlns:a16="http://schemas.microsoft.com/office/drawing/2014/main" id="{5329AB4A-931A-A8B4-7E6B-328582025436}"/>
              </a:ext>
            </a:extLst>
          </p:cNvPr>
          <p:cNvSpPr txBox="1"/>
          <p:nvPr/>
        </p:nvSpPr>
        <p:spPr>
          <a:xfrm>
            <a:off x="4763527" y="2804232"/>
            <a:ext cx="2681089" cy="349292"/>
          </a:xfrm>
          <a:prstGeom prst="rect">
            <a:avLst/>
          </a:prstGeom>
          <a:noFill/>
          <a:ln>
            <a:noFill/>
          </a:ln>
        </p:spPr>
        <p:txBody>
          <a:bodyPr spcFirstLastPara="1" wrap="square" lIns="91425" tIns="45700" rIns="91425" bIns="45700" anchor="t" anchorCtr="0">
            <a:normAutofit fontScale="77500" lnSpcReduction="20000"/>
          </a:bodyPr>
          <a:lstStyle/>
          <a:p>
            <a:pPr lvl="0" algn="ctr">
              <a:lnSpc>
                <a:spcPct val="90000"/>
              </a:lnSpc>
            </a:pPr>
            <a:r>
              <a:rPr lang="it-IT" sz="3000" dirty="0">
                <a:solidFill>
                  <a:srgbClr val="002060"/>
                </a:solidFill>
                <a:latin typeface="Century Gothic" panose="020B0502020202020204" pitchFamily="34" charset="0"/>
                <a:ea typeface="Calibri"/>
                <a:cs typeface="Calibri"/>
                <a:sym typeface="Calibri"/>
              </a:rPr>
              <a:t>Faccia a faccia</a:t>
            </a:r>
          </a:p>
        </p:txBody>
      </p:sp>
      <p:sp>
        <p:nvSpPr>
          <p:cNvPr id="14" name="Google Shape;163;g22d488de23d_2_29">
            <a:extLst>
              <a:ext uri="{FF2B5EF4-FFF2-40B4-BE49-F238E27FC236}">
                <a16:creationId xmlns:a16="http://schemas.microsoft.com/office/drawing/2014/main" id="{266E2E6A-D8B4-9820-9AF5-312B2362B093}"/>
              </a:ext>
            </a:extLst>
          </p:cNvPr>
          <p:cNvSpPr txBox="1"/>
          <p:nvPr/>
        </p:nvSpPr>
        <p:spPr>
          <a:xfrm>
            <a:off x="4460232" y="3259104"/>
            <a:ext cx="3475515" cy="635343"/>
          </a:xfrm>
          <a:prstGeom prst="rect">
            <a:avLst/>
          </a:prstGeom>
          <a:noFill/>
          <a:ln>
            <a:noFill/>
          </a:ln>
        </p:spPr>
        <p:txBody>
          <a:bodyPr spcFirstLastPara="1" wrap="square" lIns="91425" tIns="45700" rIns="91425" bIns="45700" anchor="t" anchorCtr="0">
            <a:normAutofit/>
          </a:bodyPr>
          <a:lstStyle/>
          <a:p>
            <a:pPr lvl="0" algn="ctr">
              <a:lnSpc>
                <a:spcPct val="90000"/>
              </a:lnSpc>
            </a:pPr>
            <a:r>
              <a:rPr lang="it-IT" sz="1600" dirty="0">
                <a:solidFill>
                  <a:srgbClr val="002060"/>
                </a:solidFill>
                <a:latin typeface="Century Gothic" panose="020B0502020202020204" pitchFamily="34" charset="0"/>
                <a:ea typeface="Calibri"/>
                <a:cs typeface="Calibri"/>
                <a:sym typeface="Calibri"/>
              </a:rPr>
              <a:t>Costruire la relazione in prima persona, anche uno a uno.</a:t>
            </a:r>
          </a:p>
        </p:txBody>
      </p:sp>
    </p:spTree>
    <p:extLst>
      <p:ext uri="{BB962C8B-B14F-4D97-AF65-F5344CB8AC3E}">
        <p14:creationId xmlns:p14="http://schemas.microsoft.com/office/powerpoint/2010/main" val="746281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2d488de23d_2_29"/>
          <p:cNvSpPr txBox="1"/>
          <p:nvPr/>
        </p:nvSpPr>
        <p:spPr>
          <a:xfrm>
            <a:off x="659876" y="352134"/>
            <a:ext cx="10185662" cy="5811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Le caratteristiche della narrazione ecosistemica </a:t>
            </a:r>
          </a:p>
        </p:txBody>
      </p:sp>
      <p:pic>
        <p:nvPicPr>
          <p:cNvPr id="3" name="Immagine 2">
            <a:extLst>
              <a:ext uri="{FF2B5EF4-FFF2-40B4-BE49-F238E27FC236}">
                <a16:creationId xmlns:a16="http://schemas.microsoft.com/office/drawing/2014/main" id="{3DE00E69-957F-87E4-A886-4105385AF224}"/>
              </a:ext>
            </a:extLst>
          </p:cNvPr>
          <p:cNvPicPr>
            <a:picLocks noChangeAspect="1"/>
          </p:cNvPicPr>
          <p:nvPr/>
        </p:nvPicPr>
        <p:blipFill>
          <a:blip r:embed="rId3"/>
          <a:srcRect/>
          <a:stretch/>
        </p:blipFill>
        <p:spPr>
          <a:xfrm>
            <a:off x="9341354" y="1312617"/>
            <a:ext cx="1298153" cy="1298153"/>
          </a:xfrm>
          <a:prstGeom prst="rect">
            <a:avLst/>
          </a:prstGeom>
        </p:spPr>
      </p:pic>
      <p:sp>
        <p:nvSpPr>
          <p:cNvPr id="4" name="Google Shape;163;g22d488de23d_2_29">
            <a:extLst>
              <a:ext uri="{FF2B5EF4-FFF2-40B4-BE49-F238E27FC236}">
                <a16:creationId xmlns:a16="http://schemas.microsoft.com/office/drawing/2014/main" id="{42BD1AAB-7167-5DEB-0BC8-4D0823448EFC}"/>
              </a:ext>
            </a:extLst>
          </p:cNvPr>
          <p:cNvSpPr txBox="1"/>
          <p:nvPr/>
        </p:nvSpPr>
        <p:spPr>
          <a:xfrm>
            <a:off x="8586108" y="2804232"/>
            <a:ext cx="2681089" cy="349292"/>
          </a:xfrm>
          <a:prstGeom prst="rect">
            <a:avLst/>
          </a:prstGeom>
          <a:noFill/>
          <a:ln>
            <a:noFill/>
          </a:ln>
        </p:spPr>
        <p:txBody>
          <a:bodyPr spcFirstLastPara="1" wrap="square" lIns="91425" tIns="45700" rIns="91425" bIns="45700" anchor="t" anchorCtr="0">
            <a:normAutofit fontScale="77500" lnSpcReduction="20000"/>
          </a:bodyPr>
          <a:lstStyle/>
          <a:p>
            <a:pPr lvl="0" algn="ctr">
              <a:lnSpc>
                <a:spcPct val="90000"/>
              </a:lnSpc>
            </a:pPr>
            <a:r>
              <a:rPr lang="it-IT" sz="3000" dirty="0">
                <a:solidFill>
                  <a:srgbClr val="002060"/>
                </a:solidFill>
                <a:latin typeface="Century Gothic" panose="020B0502020202020204" pitchFamily="34" charset="0"/>
                <a:ea typeface="Calibri"/>
                <a:cs typeface="Calibri"/>
                <a:sym typeface="Calibri"/>
              </a:rPr>
              <a:t>Rilevante</a:t>
            </a:r>
          </a:p>
        </p:txBody>
      </p:sp>
      <p:sp>
        <p:nvSpPr>
          <p:cNvPr id="7" name="Google Shape;163;g22d488de23d_2_29">
            <a:extLst>
              <a:ext uri="{FF2B5EF4-FFF2-40B4-BE49-F238E27FC236}">
                <a16:creationId xmlns:a16="http://schemas.microsoft.com/office/drawing/2014/main" id="{B0E426D3-A2DD-6C90-F3B6-1BBFF4854F0E}"/>
              </a:ext>
            </a:extLst>
          </p:cNvPr>
          <p:cNvSpPr txBox="1"/>
          <p:nvPr/>
        </p:nvSpPr>
        <p:spPr>
          <a:xfrm>
            <a:off x="924803" y="2804232"/>
            <a:ext cx="2681089" cy="349292"/>
          </a:xfrm>
          <a:prstGeom prst="rect">
            <a:avLst/>
          </a:prstGeom>
          <a:noFill/>
          <a:ln>
            <a:noFill/>
          </a:ln>
        </p:spPr>
        <p:txBody>
          <a:bodyPr spcFirstLastPara="1" wrap="square" lIns="91425" tIns="45700" rIns="91425" bIns="45700" anchor="t" anchorCtr="0">
            <a:normAutofit fontScale="77500" lnSpcReduction="20000"/>
          </a:bodyPr>
          <a:lstStyle/>
          <a:p>
            <a:pPr lvl="0" algn="ctr">
              <a:lnSpc>
                <a:spcPct val="90000"/>
              </a:lnSpc>
            </a:pPr>
            <a:r>
              <a:rPr lang="it-IT" sz="3000" dirty="0">
                <a:solidFill>
                  <a:srgbClr val="002060"/>
                </a:solidFill>
                <a:latin typeface="Century Gothic" panose="020B0502020202020204" pitchFamily="34" charset="0"/>
                <a:ea typeface="Calibri"/>
                <a:cs typeface="Calibri"/>
                <a:sym typeface="Calibri"/>
              </a:rPr>
              <a:t>Diretta</a:t>
            </a:r>
          </a:p>
        </p:txBody>
      </p:sp>
      <p:pic>
        <p:nvPicPr>
          <p:cNvPr id="8" name="Immagine 7">
            <a:extLst>
              <a:ext uri="{FF2B5EF4-FFF2-40B4-BE49-F238E27FC236}">
                <a16:creationId xmlns:a16="http://schemas.microsoft.com/office/drawing/2014/main" id="{02DDBA6C-7E87-87AE-2E9F-A664688C6F6C}"/>
              </a:ext>
            </a:extLst>
          </p:cNvPr>
          <p:cNvPicPr>
            <a:picLocks noChangeAspect="1"/>
          </p:cNvPicPr>
          <p:nvPr/>
        </p:nvPicPr>
        <p:blipFill>
          <a:blip r:embed="rId4"/>
          <a:srcRect/>
          <a:stretch/>
        </p:blipFill>
        <p:spPr>
          <a:xfrm>
            <a:off x="1825420" y="1519707"/>
            <a:ext cx="1077110" cy="1077110"/>
          </a:xfrm>
          <a:prstGeom prst="rect">
            <a:avLst/>
          </a:prstGeom>
        </p:spPr>
      </p:pic>
      <p:pic>
        <p:nvPicPr>
          <p:cNvPr id="11" name="Immagine 10">
            <a:extLst>
              <a:ext uri="{FF2B5EF4-FFF2-40B4-BE49-F238E27FC236}">
                <a16:creationId xmlns:a16="http://schemas.microsoft.com/office/drawing/2014/main" id="{6EAB7C94-7F72-A6C2-4DEE-D98B575FB004}"/>
              </a:ext>
            </a:extLst>
          </p:cNvPr>
          <p:cNvPicPr>
            <a:picLocks noChangeAspect="1"/>
          </p:cNvPicPr>
          <p:nvPr/>
        </p:nvPicPr>
        <p:blipFill>
          <a:blip r:embed="rId5"/>
          <a:srcRect/>
          <a:stretch/>
        </p:blipFill>
        <p:spPr>
          <a:xfrm>
            <a:off x="5581851" y="1375696"/>
            <a:ext cx="1202241" cy="1202241"/>
          </a:xfrm>
          <a:prstGeom prst="rect">
            <a:avLst/>
          </a:prstGeom>
        </p:spPr>
      </p:pic>
      <p:sp>
        <p:nvSpPr>
          <p:cNvPr id="12" name="Google Shape;163;g22d488de23d_2_29">
            <a:extLst>
              <a:ext uri="{FF2B5EF4-FFF2-40B4-BE49-F238E27FC236}">
                <a16:creationId xmlns:a16="http://schemas.microsoft.com/office/drawing/2014/main" id="{5329AB4A-931A-A8B4-7E6B-328582025436}"/>
              </a:ext>
            </a:extLst>
          </p:cNvPr>
          <p:cNvSpPr txBox="1"/>
          <p:nvPr/>
        </p:nvSpPr>
        <p:spPr>
          <a:xfrm>
            <a:off x="4763527" y="2804232"/>
            <a:ext cx="2681089" cy="349292"/>
          </a:xfrm>
          <a:prstGeom prst="rect">
            <a:avLst/>
          </a:prstGeom>
          <a:noFill/>
          <a:ln>
            <a:noFill/>
          </a:ln>
        </p:spPr>
        <p:txBody>
          <a:bodyPr spcFirstLastPara="1" wrap="square" lIns="91425" tIns="45700" rIns="91425" bIns="45700" anchor="t" anchorCtr="0">
            <a:normAutofit fontScale="77500" lnSpcReduction="20000"/>
          </a:bodyPr>
          <a:lstStyle/>
          <a:p>
            <a:pPr lvl="0" algn="ctr">
              <a:lnSpc>
                <a:spcPct val="90000"/>
              </a:lnSpc>
            </a:pPr>
            <a:r>
              <a:rPr lang="it-IT" sz="3000" dirty="0">
                <a:solidFill>
                  <a:srgbClr val="002060"/>
                </a:solidFill>
                <a:latin typeface="Century Gothic" panose="020B0502020202020204" pitchFamily="34" charset="0"/>
                <a:ea typeface="Calibri"/>
                <a:cs typeface="Calibri"/>
                <a:sym typeface="Calibri"/>
              </a:rPr>
              <a:t>Faccia a faccia</a:t>
            </a:r>
          </a:p>
        </p:txBody>
      </p:sp>
      <p:sp>
        <p:nvSpPr>
          <p:cNvPr id="15" name="Google Shape;163;g22d488de23d_2_29">
            <a:extLst>
              <a:ext uri="{FF2B5EF4-FFF2-40B4-BE49-F238E27FC236}">
                <a16:creationId xmlns:a16="http://schemas.microsoft.com/office/drawing/2014/main" id="{842C9176-E49E-E911-A92E-1B6C3B4FF630}"/>
              </a:ext>
            </a:extLst>
          </p:cNvPr>
          <p:cNvSpPr txBox="1"/>
          <p:nvPr/>
        </p:nvSpPr>
        <p:spPr>
          <a:xfrm>
            <a:off x="8188894" y="3270126"/>
            <a:ext cx="3475515" cy="844986"/>
          </a:xfrm>
          <a:prstGeom prst="rect">
            <a:avLst/>
          </a:prstGeom>
          <a:noFill/>
          <a:ln>
            <a:noFill/>
          </a:ln>
        </p:spPr>
        <p:txBody>
          <a:bodyPr spcFirstLastPara="1" wrap="square" lIns="91425" tIns="45700" rIns="91425" bIns="45700" anchor="t" anchorCtr="0">
            <a:noAutofit/>
          </a:bodyPr>
          <a:lstStyle/>
          <a:p>
            <a:pPr lvl="0" algn="ctr">
              <a:lnSpc>
                <a:spcPct val="90000"/>
              </a:lnSpc>
            </a:pPr>
            <a:r>
              <a:rPr lang="it-IT" sz="1600" dirty="0">
                <a:solidFill>
                  <a:srgbClr val="002060"/>
                </a:solidFill>
                <a:latin typeface="Century Gothic" panose="020B0502020202020204" pitchFamily="34" charset="0"/>
                <a:ea typeface="Calibri"/>
                <a:cs typeface="Calibri"/>
                <a:sym typeface="Calibri"/>
              </a:rPr>
              <a:t>Trasmettere i messaggi più adatti verso ciascun gruppo, anche nella comunicazione di «massa».</a:t>
            </a:r>
          </a:p>
        </p:txBody>
      </p:sp>
    </p:spTree>
    <p:extLst>
      <p:ext uri="{BB962C8B-B14F-4D97-AF65-F5344CB8AC3E}">
        <p14:creationId xmlns:p14="http://schemas.microsoft.com/office/powerpoint/2010/main" val="1659286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2d488de23d_2_29"/>
          <p:cNvSpPr txBox="1"/>
          <p:nvPr/>
        </p:nvSpPr>
        <p:spPr>
          <a:xfrm>
            <a:off x="659876" y="352134"/>
            <a:ext cx="10185662" cy="5811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Le caratteristiche della narrazione ecosistemica </a:t>
            </a:r>
          </a:p>
        </p:txBody>
      </p:sp>
      <p:pic>
        <p:nvPicPr>
          <p:cNvPr id="3" name="Immagine 2">
            <a:extLst>
              <a:ext uri="{FF2B5EF4-FFF2-40B4-BE49-F238E27FC236}">
                <a16:creationId xmlns:a16="http://schemas.microsoft.com/office/drawing/2014/main" id="{3DE00E69-957F-87E4-A886-4105385AF224}"/>
              </a:ext>
            </a:extLst>
          </p:cNvPr>
          <p:cNvPicPr>
            <a:picLocks noChangeAspect="1"/>
          </p:cNvPicPr>
          <p:nvPr/>
        </p:nvPicPr>
        <p:blipFill>
          <a:blip r:embed="rId3"/>
          <a:srcRect/>
          <a:stretch/>
        </p:blipFill>
        <p:spPr>
          <a:xfrm>
            <a:off x="9341354" y="1312617"/>
            <a:ext cx="1298153" cy="1298153"/>
          </a:xfrm>
          <a:prstGeom prst="rect">
            <a:avLst/>
          </a:prstGeom>
        </p:spPr>
      </p:pic>
      <p:sp>
        <p:nvSpPr>
          <p:cNvPr id="4" name="Google Shape;163;g22d488de23d_2_29">
            <a:extLst>
              <a:ext uri="{FF2B5EF4-FFF2-40B4-BE49-F238E27FC236}">
                <a16:creationId xmlns:a16="http://schemas.microsoft.com/office/drawing/2014/main" id="{42BD1AAB-7167-5DEB-0BC8-4D0823448EFC}"/>
              </a:ext>
            </a:extLst>
          </p:cNvPr>
          <p:cNvSpPr txBox="1"/>
          <p:nvPr/>
        </p:nvSpPr>
        <p:spPr>
          <a:xfrm>
            <a:off x="8586108" y="2804232"/>
            <a:ext cx="2681089" cy="349292"/>
          </a:xfrm>
          <a:prstGeom prst="rect">
            <a:avLst/>
          </a:prstGeom>
          <a:noFill/>
          <a:ln>
            <a:noFill/>
          </a:ln>
        </p:spPr>
        <p:txBody>
          <a:bodyPr spcFirstLastPara="1" wrap="square" lIns="91425" tIns="45700" rIns="91425" bIns="45700" anchor="t" anchorCtr="0">
            <a:normAutofit fontScale="77500" lnSpcReduction="20000"/>
          </a:bodyPr>
          <a:lstStyle/>
          <a:p>
            <a:pPr lvl="0" algn="ctr">
              <a:lnSpc>
                <a:spcPct val="90000"/>
              </a:lnSpc>
            </a:pPr>
            <a:r>
              <a:rPr lang="it-IT" sz="3000" dirty="0">
                <a:solidFill>
                  <a:srgbClr val="002060"/>
                </a:solidFill>
                <a:latin typeface="Century Gothic" panose="020B0502020202020204" pitchFamily="34" charset="0"/>
                <a:ea typeface="Calibri"/>
                <a:cs typeface="Calibri"/>
                <a:sym typeface="Calibri"/>
              </a:rPr>
              <a:t>Rilevante</a:t>
            </a:r>
          </a:p>
        </p:txBody>
      </p:sp>
      <p:sp>
        <p:nvSpPr>
          <p:cNvPr id="7" name="Google Shape;163;g22d488de23d_2_29">
            <a:extLst>
              <a:ext uri="{FF2B5EF4-FFF2-40B4-BE49-F238E27FC236}">
                <a16:creationId xmlns:a16="http://schemas.microsoft.com/office/drawing/2014/main" id="{B0E426D3-A2DD-6C90-F3B6-1BBFF4854F0E}"/>
              </a:ext>
            </a:extLst>
          </p:cNvPr>
          <p:cNvSpPr txBox="1"/>
          <p:nvPr/>
        </p:nvSpPr>
        <p:spPr>
          <a:xfrm>
            <a:off x="924803" y="2804232"/>
            <a:ext cx="2681089" cy="349292"/>
          </a:xfrm>
          <a:prstGeom prst="rect">
            <a:avLst/>
          </a:prstGeom>
          <a:noFill/>
          <a:ln>
            <a:noFill/>
          </a:ln>
        </p:spPr>
        <p:txBody>
          <a:bodyPr spcFirstLastPara="1" wrap="square" lIns="91425" tIns="45700" rIns="91425" bIns="45700" anchor="t" anchorCtr="0">
            <a:normAutofit fontScale="77500" lnSpcReduction="20000"/>
          </a:bodyPr>
          <a:lstStyle/>
          <a:p>
            <a:pPr lvl="0" algn="ctr">
              <a:lnSpc>
                <a:spcPct val="90000"/>
              </a:lnSpc>
            </a:pPr>
            <a:r>
              <a:rPr lang="it-IT" sz="3000" dirty="0">
                <a:solidFill>
                  <a:srgbClr val="002060"/>
                </a:solidFill>
                <a:latin typeface="Century Gothic" panose="020B0502020202020204" pitchFamily="34" charset="0"/>
                <a:ea typeface="Calibri"/>
                <a:cs typeface="Calibri"/>
                <a:sym typeface="Calibri"/>
              </a:rPr>
              <a:t>Diretta</a:t>
            </a:r>
          </a:p>
        </p:txBody>
      </p:sp>
      <p:pic>
        <p:nvPicPr>
          <p:cNvPr id="8" name="Immagine 7">
            <a:extLst>
              <a:ext uri="{FF2B5EF4-FFF2-40B4-BE49-F238E27FC236}">
                <a16:creationId xmlns:a16="http://schemas.microsoft.com/office/drawing/2014/main" id="{02DDBA6C-7E87-87AE-2E9F-A664688C6F6C}"/>
              </a:ext>
            </a:extLst>
          </p:cNvPr>
          <p:cNvPicPr>
            <a:picLocks noChangeAspect="1"/>
          </p:cNvPicPr>
          <p:nvPr/>
        </p:nvPicPr>
        <p:blipFill>
          <a:blip r:embed="rId4"/>
          <a:srcRect/>
          <a:stretch/>
        </p:blipFill>
        <p:spPr>
          <a:xfrm>
            <a:off x="1825420" y="1519707"/>
            <a:ext cx="1077110" cy="1077110"/>
          </a:xfrm>
          <a:prstGeom prst="rect">
            <a:avLst/>
          </a:prstGeom>
        </p:spPr>
      </p:pic>
      <p:sp>
        <p:nvSpPr>
          <p:cNvPr id="9" name="Google Shape;163;g22d488de23d_2_29">
            <a:extLst>
              <a:ext uri="{FF2B5EF4-FFF2-40B4-BE49-F238E27FC236}">
                <a16:creationId xmlns:a16="http://schemas.microsoft.com/office/drawing/2014/main" id="{0C048CDA-B987-EAF3-0269-6E85B6183049}"/>
              </a:ext>
            </a:extLst>
          </p:cNvPr>
          <p:cNvSpPr txBox="1"/>
          <p:nvPr/>
        </p:nvSpPr>
        <p:spPr>
          <a:xfrm>
            <a:off x="2710129" y="5639417"/>
            <a:ext cx="2681089" cy="349292"/>
          </a:xfrm>
          <a:prstGeom prst="rect">
            <a:avLst/>
          </a:prstGeom>
          <a:noFill/>
          <a:ln>
            <a:noFill/>
          </a:ln>
        </p:spPr>
        <p:txBody>
          <a:bodyPr spcFirstLastPara="1" wrap="square" lIns="91425" tIns="45700" rIns="91425" bIns="45700" anchor="t" anchorCtr="0">
            <a:normAutofit fontScale="77500" lnSpcReduction="20000"/>
          </a:bodyPr>
          <a:lstStyle/>
          <a:p>
            <a:pPr lvl="0" algn="ctr">
              <a:lnSpc>
                <a:spcPct val="90000"/>
              </a:lnSpc>
            </a:pPr>
            <a:r>
              <a:rPr lang="it-IT" sz="3000" dirty="0">
                <a:solidFill>
                  <a:srgbClr val="002060"/>
                </a:solidFill>
                <a:latin typeface="Century Gothic" panose="020B0502020202020204" pitchFamily="34" charset="0"/>
                <a:ea typeface="Calibri"/>
                <a:cs typeface="Calibri"/>
                <a:sym typeface="Calibri"/>
              </a:rPr>
              <a:t>Sinergica</a:t>
            </a:r>
          </a:p>
        </p:txBody>
      </p:sp>
      <p:pic>
        <p:nvPicPr>
          <p:cNvPr id="10" name="Immagine 9">
            <a:extLst>
              <a:ext uri="{FF2B5EF4-FFF2-40B4-BE49-F238E27FC236}">
                <a16:creationId xmlns:a16="http://schemas.microsoft.com/office/drawing/2014/main" id="{08D838C1-3A78-27A4-4EEF-83DD5A20074D}"/>
              </a:ext>
            </a:extLst>
          </p:cNvPr>
          <p:cNvPicPr>
            <a:picLocks noChangeAspect="1"/>
          </p:cNvPicPr>
          <p:nvPr/>
        </p:nvPicPr>
        <p:blipFill>
          <a:blip r:embed="rId5"/>
          <a:srcRect/>
          <a:stretch/>
        </p:blipFill>
        <p:spPr>
          <a:xfrm>
            <a:off x="3465374" y="4157288"/>
            <a:ext cx="1298153" cy="1298153"/>
          </a:xfrm>
          <a:prstGeom prst="rect">
            <a:avLst/>
          </a:prstGeom>
        </p:spPr>
      </p:pic>
      <p:pic>
        <p:nvPicPr>
          <p:cNvPr id="11" name="Immagine 10">
            <a:extLst>
              <a:ext uri="{FF2B5EF4-FFF2-40B4-BE49-F238E27FC236}">
                <a16:creationId xmlns:a16="http://schemas.microsoft.com/office/drawing/2014/main" id="{6EAB7C94-7F72-A6C2-4DEE-D98B575FB004}"/>
              </a:ext>
            </a:extLst>
          </p:cNvPr>
          <p:cNvPicPr>
            <a:picLocks noChangeAspect="1"/>
          </p:cNvPicPr>
          <p:nvPr/>
        </p:nvPicPr>
        <p:blipFill>
          <a:blip r:embed="rId6"/>
          <a:srcRect/>
          <a:stretch/>
        </p:blipFill>
        <p:spPr>
          <a:xfrm>
            <a:off x="5581851" y="1375696"/>
            <a:ext cx="1202241" cy="1202241"/>
          </a:xfrm>
          <a:prstGeom prst="rect">
            <a:avLst/>
          </a:prstGeom>
        </p:spPr>
      </p:pic>
      <p:sp>
        <p:nvSpPr>
          <p:cNvPr id="12" name="Google Shape;163;g22d488de23d_2_29">
            <a:extLst>
              <a:ext uri="{FF2B5EF4-FFF2-40B4-BE49-F238E27FC236}">
                <a16:creationId xmlns:a16="http://schemas.microsoft.com/office/drawing/2014/main" id="{5329AB4A-931A-A8B4-7E6B-328582025436}"/>
              </a:ext>
            </a:extLst>
          </p:cNvPr>
          <p:cNvSpPr txBox="1"/>
          <p:nvPr/>
        </p:nvSpPr>
        <p:spPr>
          <a:xfrm>
            <a:off x="4763527" y="2804232"/>
            <a:ext cx="2681089" cy="349292"/>
          </a:xfrm>
          <a:prstGeom prst="rect">
            <a:avLst/>
          </a:prstGeom>
          <a:noFill/>
          <a:ln>
            <a:noFill/>
          </a:ln>
        </p:spPr>
        <p:txBody>
          <a:bodyPr spcFirstLastPara="1" wrap="square" lIns="91425" tIns="45700" rIns="91425" bIns="45700" anchor="t" anchorCtr="0">
            <a:normAutofit fontScale="77500" lnSpcReduction="20000"/>
          </a:bodyPr>
          <a:lstStyle/>
          <a:p>
            <a:pPr lvl="0" algn="ctr">
              <a:lnSpc>
                <a:spcPct val="90000"/>
              </a:lnSpc>
            </a:pPr>
            <a:r>
              <a:rPr lang="it-IT" sz="3000" dirty="0">
                <a:solidFill>
                  <a:srgbClr val="002060"/>
                </a:solidFill>
                <a:latin typeface="Century Gothic" panose="020B0502020202020204" pitchFamily="34" charset="0"/>
                <a:ea typeface="Calibri"/>
                <a:cs typeface="Calibri"/>
                <a:sym typeface="Calibri"/>
              </a:rPr>
              <a:t>Faccia a faccia</a:t>
            </a:r>
          </a:p>
        </p:txBody>
      </p:sp>
      <p:sp>
        <p:nvSpPr>
          <p:cNvPr id="16" name="Google Shape;163;g22d488de23d_2_29">
            <a:extLst>
              <a:ext uri="{FF2B5EF4-FFF2-40B4-BE49-F238E27FC236}">
                <a16:creationId xmlns:a16="http://schemas.microsoft.com/office/drawing/2014/main" id="{8CB6680E-BB1A-0773-5F3B-AA6E4363A3F5}"/>
              </a:ext>
            </a:extLst>
          </p:cNvPr>
          <p:cNvSpPr txBox="1"/>
          <p:nvPr/>
        </p:nvSpPr>
        <p:spPr>
          <a:xfrm>
            <a:off x="2312915" y="6061612"/>
            <a:ext cx="3475515" cy="635343"/>
          </a:xfrm>
          <a:prstGeom prst="rect">
            <a:avLst/>
          </a:prstGeom>
          <a:noFill/>
          <a:ln>
            <a:noFill/>
          </a:ln>
        </p:spPr>
        <p:txBody>
          <a:bodyPr spcFirstLastPara="1" wrap="square" lIns="91425" tIns="45700" rIns="91425" bIns="45700" anchor="t" anchorCtr="0">
            <a:normAutofit/>
          </a:bodyPr>
          <a:lstStyle/>
          <a:p>
            <a:pPr lvl="0" algn="ctr">
              <a:lnSpc>
                <a:spcPct val="90000"/>
              </a:lnSpc>
            </a:pPr>
            <a:r>
              <a:rPr lang="it-IT" sz="1600" dirty="0">
                <a:solidFill>
                  <a:srgbClr val="002060"/>
                </a:solidFill>
                <a:latin typeface="Century Gothic" panose="020B0502020202020204" pitchFamily="34" charset="0"/>
                <a:ea typeface="Calibri"/>
                <a:cs typeface="Calibri"/>
                <a:sym typeface="Calibri"/>
              </a:rPr>
              <a:t>Coinvolgere voci autorevoli: </a:t>
            </a:r>
            <a:r>
              <a:rPr lang="it-IT" sz="1600" i="1" dirty="0" err="1">
                <a:solidFill>
                  <a:srgbClr val="002060"/>
                </a:solidFill>
                <a:latin typeface="Century Gothic" panose="020B0502020202020204" pitchFamily="34" charset="0"/>
                <a:ea typeface="Calibri"/>
                <a:cs typeface="Calibri"/>
                <a:sym typeface="Calibri"/>
              </a:rPr>
              <a:t>nemo</a:t>
            </a:r>
            <a:r>
              <a:rPr lang="it-IT" sz="1600" i="1" dirty="0">
                <a:solidFill>
                  <a:srgbClr val="002060"/>
                </a:solidFill>
                <a:latin typeface="Century Gothic" panose="020B0502020202020204" pitchFamily="34" charset="0"/>
                <a:ea typeface="Calibri"/>
                <a:cs typeface="Calibri"/>
                <a:sym typeface="Calibri"/>
              </a:rPr>
              <a:t> </a:t>
            </a:r>
            <a:r>
              <a:rPr lang="it-IT" sz="1600" i="1" dirty="0" err="1">
                <a:solidFill>
                  <a:srgbClr val="002060"/>
                </a:solidFill>
                <a:latin typeface="Century Gothic" panose="020B0502020202020204" pitchFamily="34" charset="0"/>
                <a:ea typeface="Calibri"/>
                <a:cs typeface="Calibri"/>
                <a:sym typeface="Calibri"/>
              </a:rPr>
              <a:t>propheta</a:t>
            </a:r>
            <a:r>
              <a:rPr lang="it-IT" sz="1600" dirty="0">
                <a:solidFill>
                  <a:srgbClr val="002060"/>
                </a:solidFill>
                <a:latin typeface="Century Gothic" panose="020B0502020202020204" pitchFamily="34" charset="0"/>
                <a:ea typeface="Calibri"/>
                <a:cs typeface="Calibri"/>
                <a:sym typeface="Calibri"/>
              </a:rPr>
              <a:t> in patria.</a:t>
            </a:r>
          </a:p>
        </p:txBody>
      </p:sp>
    </p:spTree>
    <p:extLst>
      <p:ext uri="{BB962C8B-B14F-4D97-AF65-F5344CB8AC3E}">
        <p14:creationId xmlns:p14="http://schemas.microsoft.com/office/powerpoint/2010/main" val="243700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2d488de23d_2_29"/>
          <p:cNvSpPr txBox="1"/>
          <p:nvPr/>
        </p:nvSpPr>
        <p:spPr>
          <a:xfrm>
            <a:off x="659876" y="352134"/>
            <a:ext cx="10185662" cy="5811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Le caratteristiche della narrazione ecosistemica </a:t>
            </a:r>
          </a:p>
        </p:txBody>
      </p:sp>
      <p:pic>
        <p:nvPicPr>
          <p:cNvPr id="2" name="Immagine 1">
            <a:extLst>
              <a:ext uri="{FF2B5EF4-FFF2-40B4-BE49-F238E27FC236}">
                <a16:creationId xmlns:a16="http://schemas.microsoft.com/office/drawing/2014/main" id="{38B3EA01-07EF-38CA-4EE2-77C81FAEACFB}"/>
              </a:ext>
            </a:extLst>
          </p:cNvPr>
          <p:cNvPicPr>
            <a:picLocks noChangeAspect="1"/>
          </p:cNvPicPr>
          <p:nvPr/>
        </p:nvPicPr>
        <p:blipFill>
          <a:blip r:embed="rId3"/>
          <a:srcRect/>
          <a:stretch/>
        </p:blipFill>
        <p:spPr>
          <a:xfrm>
            <a:off x="7760005" y="4220367"/>
            <a:ext cx="1202241" cy="1202241"/>
          </a:xfrm>
          <a:prstGeom prst="rect">
            <a:avLst/>
          </a:prstGeom>
        </p:spPr>
      </p:pic>
      <p:pic>
        <p:nvPicPr>
          <p:cNvPr id="3" name="Immagine 2">
            <a:extLst>
              <a:ext uri="{FF2B5EF4-FFF2-40B4-BE49-F238E27FC236}">
                <a16:creationId xmlns:a16="http://schemas.microsoft.com/office/drawing/2014/main" id="{3DE00E69-957F-87E4-A886-4105385AF224}"/>
              </a:ext>
            </a:extLst>
          </p:cNvPr>
          <p:cNvPicPr>
            <a:picLocks noChangeAspect="1"/>
          </p:cNvPicPr>
          <p:nvPr/>
        </p:nvPicPr>
        <p:blipFill>
          <a:blip r:embed="rId4"/>
          <a:srcRect/>
          <a:stretch/>
        </p:blipFill>
        <p:spPr>
          <a:xfrm>
            <a:off x="9341354" y="1312617"/>
            <a:ext cx="1298153" cy="1298153"/>
          </a:xfrm>
          <a:prstGeom prst="rect">
            <a:avLst/>
          </a:prstGeom>
        </p:spPr>
      </p:pic>
      <p:sp>
        <p:nvSpPr>
          <p:cNvPr id="4" name="Google Shape;163;g22d488de23d_2_29">
            <a:extLst>
              <a:ext uri="{FF2B5EF4-FFF2-40B4-BE49-F238E27FC236}">
                <a16:creationId xmlns:a16="http://schemas.microsoft.com/office/drawing/2014/main" id="{42BD1AAB-7167-5DEB-0BC8-4D0823448EFC}"/>
              </a:ext>
            </a:extLst>
          </p:cNvPr>
          <p:cNvSpPr txBox="1"/>
          <p:nvPr/>
        </p:nvSpPr>
        <p:spPr>
          <a:xfrm>
            <a:off x="8586108" y="2804232"/>
            <a:ext cx="2681089" cy="349292"/>
          </a:xfrm>
          <a:prstGeom prst="rect">
            <a:avLst/>
          </a:prstGeom>
          <a:noFill/>
          <a:ln>
            <a:noFill/>
          </a:ln>
        </p:spPr>
        <p:txBody>
          <a:bodyPr spcFirstLastPara="1" wrap="square" lIns="91425" tIns="45700" rIns="91425" bIns="45700" anchor="t" anchorCtr="0">
            <a:normAutofit fontScale="77500" lnSpcReduction="20000"/>
          </a:bodyPr>
          <a:lstStyle/>
          <a:p>
            <a:pPr lvl="0" algn="ctr">
              <a:lnSpc>
                <a:spcPct val="90000"/>
              </a:lnSpc>
            </a:pPr>
            <a:r>
              <a:rPr lang="it-IT" sz="3000" dirty="0">
                <a:solidFill>
                  <a:srgbClr val="002060"/>
                </a:solidFill>
                <a:latin typeface="Century Gothic" panose="020B0502020202020204" pitchFamily="34" charset="0"/>
                <a:ea typeface="Calibri"/>
                <a:cs typeface="Calibri"/>
                <a:sym typeface="Calibri"/>
              </a:rPr>
              <a:t>Rilevante</a:t>
            </a:r>
          </a:p>
        </p:txBody>
      </p:sp>
      <p:sp>
        <p:nvSpPr>
          <p:cNvPr id="5" name="Google Shape;163;g22d488de23d_2_29">
            <a:extLst>
              <a:ext uri="{FF2B5EF4-FFF2-40B4-BE49-F238E27FC236}">
                <a16:creationId xmlns:a16="http://schemas.microsoft.com/office/drawing/2014/main" id="{2C7202C2-A591-C318-8F45-95F2D9433AA7}"/>
              </a:ext>
            </a:extLst>
          </p:cNvPr>
          <p:cNvSpPr txBox="1"/>
          <p:nvPr/>
        </p:nvSpPr>
        <p:spPr>
          <a:xfrm>
            <a:off x="6941681" y="5639417"/>
            <a:ext cx="2681089" cy="349292"/>
          </a:xfrm>
          <a:prstGeom prst="rect">
            <a:avLst/>
          </a:prstGeom>
          <a:noFill/>
          <a:ln>
            <a:noFill/>
          </a:ln>
        </p:spPr>
        <p:txBody>
          <a:bodyPr spcFirstLastPara="1" wrap="square" lIns="91425" tIns="45700" rIns="91425" bIns="45700" anchor="t" anchorCtr="0">
            <a:normAutofit fontScale="77500" lnSpcReduction="20000"/>
          </a:bodyPr>
          <a:lstStyle/>
          <a:p>
            <a:pPr lvl="0" algn="ctr">
              <a:lnSpc>
                <a:spcPct val="90000"/>
              </a:lnSpc>
            </a:pPr>
            <a:r>
              <a:rPr lang="it-IT" sz="3000" dirty="0">
                <a:solidFill>
                  <a:srgbClr val="002060"/>
                </a:solidFill>
                <a:latin typeface="Century Gothic" panose="020B0502020202020204" pitchFamily="34" charset="0"/>
                <a:ea typeface="Calibri"/>
                <a:cs typeface="Calibri"/>
                <a:sym typeface="Calibri"/>
              </a:rPr>
              <a:t>Allineata</a:t>
            </a:r>
          </a:p>
        </p:txBody>
      </p:sp>
      <p:sp>
        <p:nvSpPr>
          <p:cNvPr id="7" name="Google Shape;163;g22d488de23d_2_29">
            <a:extLst>
              <a:ext uri="{FF2B5EF4-FFF2-40B4-BE49-F238E27FC236}">
                <a16:creationId xmlns:a16="http://schemas.microsoft.com/office/drawing/2014/main" id="{B0E426D3-A2DD-6C90-F3B6-1BBFF4854F0E}"/>
              </a:ext>
            </a:extLst>
          </p:cNvPr>
          <p:cNvSpPr txBox="1"/>
          <p:nvPr/>
        </p:nvSpPr>
        <p:spPr>
          <a:xfrm>
            <a:off x="924803" y="2804232"/>
            <a:ext cx="2681089" cy="349292"/>
          </a:xfrm>
          <a:prstGeom prst="rect">
            <a:avLst/>
          </a:prstGeom>
          <a:noFill/>
          <a:ln>
            <a:noFill/>
          </a:ln>
        </p:spPr>
        <p:txBody>
          <a:bodyPr spcFirstLastPara="1" wrap="square" lIns="91425" tIns="45700" rIns="91425" bIns="45700" anchor="t" anchorCtr="0">
            <a:normAutofit fontScale="77500" lnSpcReduction="20000"/>
          </a:bodyPr>
          <a:lstStyle/>
          <a:p>
            <a:pPr lvl="0" algn="ctr">
              <a:lnSpc>
                <a:spcPct val="90000"/>
              </a:lnSpc>
            </a:pPr>
            <a:r>
              <a:rPr lang="it-IT" sz="3000" dirty="0">
                <a:solidFill>
                  <a:srgbClr val="002060"/>
                </a:solidFill>
                <a:latin typeface="Century Gothic" panose="020B0502020202020204" pitchFamily="34" charset="0"/>
                <a:ea typeface="Calibri"/>
                <a:cs typeface="Calibri"/>
                <a:sym typeface="Calibri"/>
              </a:rPr>
              <a:t>Diretta</a:t>
            </a:r>
          </a:p>
        </p:txBody>
      </p:sp>
      <p:pic>
        <p:nvPicPr>
          <p:cNvPr id="8" name="Immagine 7">
            <a:extLst>
              <a:ext uri="{FF2B5EF4-FFF2-40B4-BE49-F238E27FC236}">
                <a16:creationId xmlns:a16="http://schemas.microsoft.com/office/drawing/2014/main" id="{02DDBA6C-7E87-87AE-2E9F-A664688C6F6C}"/>
              </a:ext>
            </a:extLst>
          </p:cNvPr>
          <p:cNvPicPr>
            <a:picLocks noChangeAspect="1"/>
          </p:cNvPicPr>
          <p:nvPr/>
        </p:nvPicPr>
        <p:blipFill>
          <a:blip r:embed="rId5"/>
          <a:srcRect/>
          <a:stretch/>
        </p:blipFill>
        <p:spPr>
          <a:xfrm>
            <a:off x="1825420" y="1519707"/>
            <a:ext cx="1077110" cy="1077110"/>
          </a:xfrm>
          <a:prstGeom prst="rect">
            <a:avLst/>
          </a:prstGeom>
        </p:spPr>
      </p:pic>
      <p:sp>
        <p:nvSpPr>
          <p:cNvPr id="9" name="Google Shape;163;g22d488de23d_2_29">
            <a:extLst>
              <a:ext uri="{FF2B5EF4-FFF2-40B4-BE49-F238E27FC236}">
                <a16:creationId xmlns:a16="http://schemas.microsoft.com/office/drawing/2014/main" id="{0C048CDA-B987-EAF3-0269-6E85B6183049}"/>
              </a:ext>
            </a:extLst>
          </p:cNvPr>
          <p:cNvSpPr txBox="1"/>
          <p:nvPr/>
        </p:nvSpPr>
        <p:spPr>
          <a:xfrm>
            <a:off x="2710129" y="5639417"/>
            <a:ext cx="2681089" cy="349292"/>
          </a:xfrm>
          <a:prstGeom prst="rect">
            <a:avLst/>
          </a:prstGeom>
          <a:noFill/>
          <a:ln>
            <a:noFill/>
          </a:ln>
        </p:spPr>
        <p:txBody>
          <a:bodyPr spcFirstLastPara="1" wrap="square" lIns="91425" tIns="45700" rIns="91425" bIns="45700" anchor="t" anchorCtr="0">
            <a:normAutofit fontScale="77500" lnSpcReduction="20000"/>
          </a:bodyPr>
          <a:lstStyle/>
          <a:p>
            <a:pPr lvl="0" algn="ctr">
              <a:lnSpc>
                <a:spcPct val="90000"/>
              </a:lnSpc>
            </a:pPr>
            <a:r>
              <a:rPr lang="it-IT" sz="3000" dirty="0">
                <a:solidFill>
                  <a:srgbClr val="002060"/>
                </a:solidFill>
                <a:latin typeface="Century Gothic" panose="020B0502020202020204" pitchFamily="34" charset="0"/>
                <a:ea typeface="Calibri"/>
                <a:cs typeface="Calibri"/>
                <a:sym typeface="Calibri"/>
              </a:rPr>
              <a:t>Sinergica</a:t>
            </a:r>
          </a:p>
        </p:txBody>
      </p:sp>
      <p:pic>
        <p:nvPicPr>
          <p:cNvPr id="10" name="Immagine 9">
            <a:extLst>
              <a:ext uri="{FF2B5EF4-FFF2-40B4-BE49-F238E27FC236}">
                <a16:creationId xmlns:a16="http://schemas.microsoft.com/office/drawing/2014/main" id="{08D838C1-3A78-27A4-4EEF-83DD5A20074D}"/>
              </a:ext>
            </a:extLst>
          </p:cNvPr>
          <p:cNvPicPr>
            <a:picLocks noChangeAspect="1"/>
          </p:cNvPicPr>
          <p:nvPr/>
        </p:nvPicPr>
        <p:blipFill>
          <a:blip r:embed="rId6"/>
          <a:srcRect/>
          <a:stretch/>
        </p:blipFill>
        <p:spPr>
          <a:xfrm>
            <a:off x="3465374" y="4157288"/>
            <a:ext cx="1298153" cy="1298153"/>
          </a:xfrm>
          <a:prstGeom prst="rect">
            <a:avLst/>
          </a:prstGeom>
        </p:spPr>
      </p:pic>
      <p:pic>
        <p:nvPicPr>
          <p:cNvPr id="11" name="Immagine 10">
            <a:extLst>
              <a:ext uri="{FF2B5EF4-FFF2-40B4-BE49-F238E27FC236}">
                <a16:creationId xmlns:a16="http://schemas.microsoft.com/office/drawing/2014/main" id="{6EAB7C94-7F72-A6C2-4DEE-D98B575FB004}"/>
              </a:ext>
            </a:extLst>
          </p:cNvPr>
          <p:cNvPicPr>
            <a:picLocks noChangeAspect="1"/>
          </p:cNvPicPr>
          <p:nvPr/>
        </p:nvPicPr>
        <p:blipFill>
          <a:blip r:embed="rId7"/>
          <a:srcRect/>
          <a:stretch/>
        </p:blipFill>
        <p:spPr>
          <a:xfrm>
            <a:off x="5581851" y="1375696"/>
            <a:ext cx="1202241" cy="1202241"/>
          </a:xfrm>
          <a:prstGeom prst="rect">
            <a:avLst/>
          </a:prstGeom>
        </p:spPr>
      </p:pic>
      <p:sp>
        <p:nvSpPr>
          <p:cNvPr id="12" name="Google Shape;163;g22d488de23d_2_29">
            <a:extLst>
              <a:ext uri="{FF2B5EF4-FFF2-40B4-BE49-F238E27FC236}">
                <a16:creationId xmlns:a16="http://schemas.microsoft.com/office/drawing/2014/main" id="{5329AB4A-931A-A8B4-7E6B-328582025436}"/>
              </a:ext>
            </a:extLst>
          </p:cNvPr>
          <p:cNvSpPr txBox="1"/>
          <p:nvPr/>
        </p:nvSpPr>
        <p:spPr>
          <a:xfrm>
            <a:off x="4763527" y="2804232"/>
            <a:ext cx="2681089" cy="349292"/>
          </a:xfrm>
          <a:prstGeom prst="rect">
            <a:avLst/>
          </a:prstGeom>
          <a:noFill/>
          <a:ln>
            <a:noFill/>
          </a:ln>
        </p:spPr>
        <p:txBody>
          <a:bodyPr spcFirstLastPara="1" wrap="square" lIns="91425" tIns="45700" rIns="91425" bIns="45700" anchor="t" anchorCtr="0">
            <a:normAutofit fontScale="77500" lnSpcReduction="20000"/>
          </a:bodyPr>
          <a:lstStyle/>
          <a:p>
            <a:pPr lvl="0" algn="ctr">
              <a:lnSpc>
                <a:spcPct val="90000"/>
              </a:lnSpc>
            </a:pPr>
            <a:r>
              <a:rPr lang="it-IT" sz="3000" dirty="0">
                <a:solidFill>
                  <a:srgbClr val="002060"/>
                </a:solidFill>
                <a:latin typeface="Century Gothic" panose="020B0502020202020204" pitchFamily="34" charset="0"/>
                <a:ea typeface="Calibri"/>
                <a:cs typeface="Calibri"/>
                <a:sym typeface="Calibri"/>
              </a:rPr>
              <a:t>Faccia a faccia</a:t>
            </a:r>
          </a:p>
        </p:txBody>
      </p:sp>
      <p:sp>
        <p:nvSpPr>
          <p:cNvPr id="17" name="Google Shape;163;g22d488de23d_2_29">
            <a:extLst>
              <a:ext uri="{FF2B5EF4-FFF2-40B4-BE49-F238E27FC236}">
                <a16:creationId xmlns:a16="http://schemas.microsoft.com/office/drawing/2014/main" id="{7581A768-B973-390A-F55D-F5C7AA6623C3}"/>
              </a:ext>
            </a:extLst>
          </p:cNvPr>
          <p:cNvSpPr txBox="1"/>
          <p:nvPr/>
        </p:nvSpPr>
        <p:spPr>
          <a:xfrm>
            <a:off x="6544467" y="6008009"/>
            <a:ext cx="3475515" cy="635343"/>
          </a:xfrm>
          <a:prstGeom prst="rect">
            <a:avLst/>
          </a:prstGeom>
          <a:noFill/>
          <a:ln>
            <a:noFill/>
          </a:ln>
        </p:spPr>
        <p:txBody>
          <a:bodyPr spcFirstLastPara="1" wrap="square" lIns="91425" tIns="45700" rIns="91425" bIns="45700" anchor="t" anchorCtr="0">
            <a:normAutofit/>
          </a:bodyPr>
          <a:lstStyle/>
          <a:p>
            <a:pPr lvl="0" algn="ctr">
              <a:lnSpc>
                <a:spcPct val="90000"/>
              </a:lnSpc>
            </a:pPr>
            <a:r>
              <a:rPr lang="it-IT" sz="1600" dirty="0">
                <a:solidFill>
                  <a:srgbClr val="002060"/>
                </a:solidFill>
                <a:latin typeface="Century Gothic" panose="020B0502020202020204" pitchFamily="34" charset="0"/>
                <a:ea typeface="Calibri"/>
                <a:cs typeface="Calibri"/>
                <a:sym typeface="Calibri"/>
              </a:rPr>
              <a:t>Tutti i touch point dell’azienda lavorano verso questo obiettivo</a:t>
            </a:r>
          </a:p>
        </p:txBody>
      </p:sp>
    </p:spTree>
    <p:extLst>
      <p:ext uri="{BB962C8B-B14F-4D97-AF65-F5344CB8AC3E}">
        <p14:creationId xmlns:p14="http://schemas.microsoft.com/office/powerpoint/2010/main" val="3518161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2d488de23d_2_29"/>
          <p:cNvSpPr txBox="1"/>
          <p:nvPr/>
        </p:nvSpPr>
        <p:spPr>
          <a:xfrm>
            <a:off x="659876" y="352134"/>
            <a:ext cx="10185662" cy="5811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Conclusioni</a:t>
            </a:r>
          </a:p>
        </p:txBody>
      </p:sp>
      <p:sp>
        <p:nvSpPr>
          <p:cNvPr id="2" name="Google Shape;163;g22d488de23d_2_29">
            <a:extLst>
              <a:ext uri="{FF2B5EF4-FFF2-40B4-BE49-F238E27FC236}">
                <a16:creationId xmlns:a16="http://schemas.microsoft.com/office/drawing/2014/main" id="{845C3495-99F4-9E18-A5F8-AE612C88823A}"/>
              </a:ext>
            </a:extLst>
          </p:cNvPr>
          <p:cNvSpPr txBox="1"/>
          <p:nvPr/>
        </p:nvSpPr>
        <p:spPr>
          <a:xfrm>
            <a:off x="1203489" y="3454223"/>
            <a:ext cx="9803876" cy="189599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None/>
            </a:pPr>
            <a:r>
              <a:rPr lang="it-IT" sz="3000" dirty="0">
                <a:solidFill>
                  <a:srgbClr val="002060"/>
                </a:solidFill>
                <a:latin typeface="Century Gothic" panose="020B0502020202020204" pitchFamily="34" charset="0"/>
                <a:ea typeface="Calibri"/>
                <a:cs typeface="Calibri"/>
                <a:sym typeface="Calibri"/>
              </a:rPr>
              <a:t>Perché narrare il Servizio Idrico Integrato?</a:t>
            </a:r>
          </a:p>
        </p:txBody>
      </p:sp>
      <p:pic>
        <p:nvPicPr>
          <p:cNvPr id="3" name="Immagine 2" descr="Immagine che contiene Elementi grafici, cerchio, clipart, design&#10;&#10;Descrizione generata automaticamente">
            <a:extLst>
              <a:ext uri="{FF2B5EF4-FFF2-40B4-BE49-F238E27FC236}">
                <a16:creationId xmlns:a16="http://schemas.microsoft.com/office/drawing/2014/main" id="{38358092-3E0F-46A9-358F-8B6BF0AF1C13}"/>
              </a:ext>
            </a:extLst>
          </p:cNvPr>
          <p:cNvPicPr>
            <a:picLocks noChangeAspect="1"/>
          </p:cNvPicPr>
          <p:nvPr/>
        </p:nvPicPr>
        <p:blipFill>
          <a:blip r:embed="rId3"/>
          <a:stretch>
            <a:fillRect/>
          </a:stretch>
        </p:blipFill>
        <p:spPr>
          <a:xfrm>
            <a:off x="5326444" y="1507787"/>
            <a:ext cx="1558568" cy="1558568"/>
          </a:xfrm>
          <a:prstGeom prst="rect">
            <a:avLst/>
          </a:prstGeom>
        </p:spPr>
      </p:pic>
    </p:spTree>
    <p:extLst>
      <p:ext uri="{BB962C8B-B14F-4D97-AF65-F5344CB8AC3E}">
        <p14:creationId xmlns:p14="http://schemas.microsoft.com/office/powerpoint/2010/main" val="2903002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2d2ecb69a3_1_123"/>
          <p:cNvSpPr txBox="1"/>
          <p:nvPr/>
        </p:nvSpPr>
        <p:spPr>
          <a:xfrm>
            <a:off x="1751401" y="2432234"/>
            <a:ext cx="8568000" cy="1364700"/>
          </a:xfrm>
          <a:prstGeom prst="rect">
            <a:avLst/>
          </a:prstGeom>
          <a:noFill/>
          <a:ln>
            <a:noFill/>
          </a:ln>
        </p:spPr>
        <p:txBody>
          <a:bodyPr spcFirstLastPara="1" wrap="square" lIns="91425" tIns="45700" rIns="91425" bIns="45700" anchor="b" anchorCtr="0">
            <a:noAutofit/>
          </a:bodyPr>
          <a:lstStyle/>
          <a:p>
            <a:pPr lvl="0" algn="ctr">
              <a:lnSpc>
                <a:spcPct val="90000"/>
              </a:lnSpc>
              <a:spcBef>
                <a:spcPts val="1000"/>
              </a:spcBef>
            </a:pPr>
            <a:r>
              <a:rPr lang="it-IT" sz="3300" b="1" u="sng" dirty="0">
                <a:solidFill>
                  <a:schemeClr val="bg1"/>
                </a:solidFill>
                <a:latin typeface="Century Gothic" panose="020B0502020202020204" pitchFamily="34" charset="0"/>
                <a:ea typeface="Calibri"/>
                <a:cs typeface="Calibri"/>
                <a:sym typeface="Calibri"/>
              </a:rPr>
              <a:t>matteo.grazioli@larioreti.it</a:t>
            </a:r>
          </a:p>
        </p:txBody>
      </p:sp>
    </p:spTree>
    <p:extLst>
      <p:ext uri="{BB962C8B-B14F-4D97-AF65-F5344CB8AC3E}">
        <p14:creationId xmlns:p14="http://schemas.microsoft.com/office/powerpoint/2010/main" val="1364415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4" name="Rettangolo 3">
            <a:extLst>
              <a:ext uri="{FF2B5EF4-FFF2-40B4-BE49-F238E27FC236}">
                <a16:creationId xmlns:a16="http://schemas.microsoft.com/office/drawing/2014/main" id="{2102DFF2-9BD3-B94F-8E18-CB3A3D557E99}"/>
              </a:ext>
            </a:extLst>
          </p:cNvPr>
          <p:cNvSpPr/>
          <p:nvPr/>
        </p:nvSpPr>
        <p:spPr>
          <a:xfrm>
            <a:off x="5448307" y="5379119"/>
            <a:ext cx="1229824" cy="307777"/>
          </a:xfrm>
          <a:prstGeom prst="rect">
            <a:avLst/>
          </a:prstGeom>
        </p:spPr>
        <p:txBody>
          <a:bodyPr wrap="none">
            <a:spAutoFit/>
          </a:bodyPr>
          <a:lstStyle/>
          <a:p>
            <a:pPr algn="r"/>
            <a:r>
              <a:rPr lang="it-IT" dirty="0">
                <a:solidFill>
                  <a:srgbClr val="002060"/>
                </a:solidFill>
                <a:latin typeface="Century Gothic" panose="020B0502020202020204" pitchFamily="34" charset="0"/>
                <a:ea typeface="Calibri"/>
                <a:cs typeface="Calibri"/>
                <a:sym typeface="Calibri"/>
              </a:rPr>
              <a:t>un progetto</a:t>
            </a:r>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2d488de23d_2_29"/>
          <p:cNvSpPr txBox="1"/>
          <p:nvPr/>
        </p:nvSpPr>
        <p:spPr>
          <a:xfrm>
            <a:off x="659876" y="352134"/>
            <a:ext cx="10185662" cy="5811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Perché comunicare il Servizio Idrico Integrato?</a:t>
            </a:r>
          </a:p>
        </p:txBody>
      </p:sp>
    </p:spTree>
    <p:extLst>
      <p:ext uri="{BB962C8B-B14F-4D97-AF65-F5344CB8AC3E}">
        <p14:creationId xmlns:p14="http://schemas.microsoft.com/office/powerpoint/2010/main" val="433919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2d488de23d_2_29"/>
          <p:cNvSpPr txBox="1"/>
          <p:nvPr/>
        </p:nvSpPr>
        <p:spPr>
          <a:xfrm>
            <a:off x="659876" y="352134"/>
            <a:ext cx="10185662" cy="5811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Perché comunicare il Servizio Idrico Integrato?</a:t>
            </a:r>
          </a:p>
        </p:txBody>
      </p:sp>
      <p:sp>
        <p:nvSpPr>
          <p:cNvPr id="163" name="Google Shape;163;g22d488de23d_2_29"/>
          <p:cNvSpPr txBox="1"/>
          <p:nvPr/>
        </p:nvSpPr>
        <p:spPr>
          <a:xfrm>
            <a:off x="1203489" y="3454223"/>
            <a:ext cx="9803876" cy="189599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None/>
            </a:pPr>
            <a:r>
              <a:rPr lang="it-IT" sz="3000" dirty="0">
                <a:solidFill>
                  <a:srgbClr val="002060"/>
                </a:solidFill>
                <a:latin typeface="Century Gothic" panose="020B0502020202020204" pitchFamily="34" charset="0"/>
                <a:ea typeface="Calibri"/>
                <a:cs typeface="Calibri"/>
                <a:sym typeface="Calibri"/>
              </a:rPr>
              <a:t>Perché delle aziende che sono, a tutti gli effetti, monopolisti del proprio mercato, dovrebbero investire tempo, energie e risorse nella comunicazione?</a:t>
            </a:r>
          </a:p>
        </p:txBody>
      </p:sp>
      <p:pic>
        <p:nvPicPr>
          <p:cNvPr id="3" name="Immagine 2" descr="Immagine che contiene Elementi grafici, cerchio, clipart, design&#10;&#10;Descrizione generata automaticamente">
            <a:extLst>
              <a:ext uri="{FF2B5EF4-FFF2-40B4-BE49-F238E27FC236}">
                <a16:creationId xmlns:a16="http://schemas.microsoft.com/office/drawing/2014/main" id="{D3B1A405-8E3A-36D3-C2C0-2D39075FB95A}"/>
              </a:ext>
            </a:extLst>
          </p:cNvPr>
          <p:cNvPicPr>
            <a:picLocks noChangeAspect="1"/>
          </p:cNvPicPr>
          <p:nvPr/>
        </p:nvPicPr>
        <p:blipFill>
          <a:blip r:embed="rId3"/>
          <a:stretch>
            <a:fillRect/>
          </a:stretch>
        </p:blipFill>
        <p:spPr>
          <a:xfrm>
            <a:off x="5326444" y="1507787"/>
            <a:ext cx="1558568" cy="155856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2d488de23d_2_29"/>
          <p:cNvSpPr txBox="1"/>
          <p:nvPr/>
        </p:nvSpPr>
        <p:spPr>
          <a:xfrm>
            <a:off x="659876" y="352134"/>
            <a:ext cx="10185662" cy="5811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Le sfide per la comunicazione del SII</a:t>
            </a:r>
          </a:p>
        </p:txBody>
      </p:sp>
      <p:sp>
        <p:nvSpPr>
          <p:cNvPr id="20" name="Google Shape;163;g22d488de23d_2_29">
            <a:extLst>
              <a:ext uri="{FF2B5EF4-FFF2-40B4-BE49-F238E27FC236}">
                <a16:creationId xmlns:a16="http://schemas.microsoft.com/office/drawing/2014/main" id="{4C8246D5-06B1-C342-00E6-610554175033}"/>
              </a:ext>
            </a:extLst>
          </p:cNvPr>
          <p:cNvSpPr txBox="1"/>
          <p:nvPr/>
        </p:nvSpPr>
        <p:spPr>
          <a:xfrm>
            <a:off x="289275" y="3878693"/>
            <a:ext cx="3475515" cy="349292"/>
          </a:xfrm>
          <a:prstGeom prst="rect">
            <a:avLst/>
          </a:prstGeom>
          <a:noFill/>
          <a:ln>
            <a:noFill/>
          </a:ln>
        </p:spPr>
        <p:txBody>
          <a:bodyPr spcFirstLastPara="1" wrap="square" lIns="91425" tIns="45700" rIns="91425" bIns="45700" anchor="t" anchorCtr="0">
            <a:normAutofit fontScale="77500" lnSpcReduction="20000"/>
          </a:bodyPr>
          <a:lstStyle/>
          <a:p>
            <a:pPr lvl="0" algn="ctr">
              <a:lnSpc>
                <a:spcPct val="90000"/>
              </a:lnSpc>
            </a:pPr>
            <a:r>
              <a:rPr lang="it-IT" sz="3000" dirty="0">
                <a:solidFill>
                  <a:srgbClr val="002060"/>
                </a:solidFill>
                <a:latin typeface="Century Gothic" panose="020B0502020202020204" pitchFamily="34" charset="0"/>
                <a:ea typeface="Calibri"/>
                <a:cs typeface="Calibri"/>
                <a:sym typeface="Calibri"/>
              </a:rPr>
              <a:t>Cambiamenti</a:t>
            </a:r>
          </a:p>
        </p:txBody>
      </p:sp>
      <p:sp>
        <p:nvSpPr>
          <p:cNvPr id="21" name="Google Shape;163;g22d488de23d_2_29">
            <a:extLst>
              <a:ext uri="{FF2B5EF4-FFF2-40B4-BE49-F238E27FC236}">
                <a16:creationId xmlns:a16="http://schemas.microsoft.com/office/drawing/2014/main" id="{BA8F7669-71F5-0E71-47DA-92746A00D719}"/>
              </a:ext>
            </a:extLst>
          </p:cNvPr>
          <p:cNvSpPr txBox="1"/>
          <p:nvPr/>
        </p:nvSpPr>
        <p:spPr>
          <a:xfrm>
            <a:off x="289275" y="4447744"/>
            <a:ext cx="3475515" cy="635343"/>
          </a:xfrm>
          <a:prstGeom prst="rect">
            <a:avLst/>
          </a:prstGeom>
          <a:noFill/>
          <a:ln>
            <a:noFill/>
          </a:ln>
        </p:spPr>
        <p:txBody>
          <a:bodyPr spcFirstLastPara="1" wrap="square" lIns="91425" tIns="45700" rIns="91425" bIns="45700" anchor="t" anchorCtr="0">
            <a:normAutofit/>
          </a:bodyPr>
          <a:lstStyle/>
          <a:p>
            <a:pPr lvl="0" algn="ctr">
              <a:lnSpc>
                <a:spcPct val="90000"/>
              </a:lnSpc>
            </a:pPr>
            <a:r>
              <a:rPr lang="it-IT" sz="1600" dirty="0">
                <a:solidFill>
                  <a:srgbClr val="002060"/>
                </a:solidFill>
                <a:latin typeface="Century Gothic" panose="020B0502020202020204" pitchFamily="34" charset="0"/>
                <a:ea typeface="Calibri"/>
                <a:cs typeface="Calibri"/>
                <a:sym typeface="Calibri"/>
              </a:rPr>
              <a:t>Situazione critica, di difficile gestione e narrazione.</a:t>
            </a:r>
          </a:p>
        </p:txBody>
      </p:sp>
      <p:pic>
        <p:nvPicPr>
          <p:cNvPr id="24" name="Immagine 23" descr="Immagine che contiene clipart, Elementi grafici, creatività, cartone animato&#10;&#10;Descrizione generata automaticamente">
            <a:extLst>
              <a:ext uri="{FF2B5EF4-FFF2-40B4-BE49-F238E27FC236}">
                <a16:creationId xmlns:a16="http://schemas.microsoft.com/office/drawing/2014/main" id="{D9D41A55-66A9-0885-3D80-D8F29F164693}"/>
              </a:ext>
            </a:extLst>
          </p:cNvPr>
          <p:cNvPicPr>
            <a:picLocks noChangeAspect="1"/>
          </p:cNvPicPr>
          <p:nvPr/>
        </p:nvPicPr>
        <p:blipFill>
          <a:blip r:embed="rId3"/>
          <a:stretch>
            <a:fillRect/>
          </a:stretch>
        </p:blipFill>
        <p:spPr>
          <a:xfrm>
            <a:off x="911749" y="1691609"/>
            <a:ext cx="1985759" cy="1985759"/>
          </a:xfrm>
          <a:prstGeom prst="rect">
            <a:avLst/>
          </a:prstGeom>
        </p:spPr>
      </p:pic>
    </p:spTree>
    <p:extLst>
      <p:ext uri="{BB962C8B-B14F-4D97-AF65-F5344CB8AC3E}">
        <p14:creationId xmlns:p14="http://schemas.microsoft.com/office/powerpoint/2010/main" val="775362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2d488de23d_2_29"/>
          <p:cNvSpPr txBox="1"/>
          <p:nvPr/>
        </p:nvSpPr>
        <p:spPr>
          <a:xfrm>
            <a:off x="659876" y="352134"/>
            <a:ext cx="10185662" cy="5811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Le sfide per la comunicazione del SII</a:t>
            </a:r>
          </a:p>
        </p:txBody>
      </p:sp>
      <p:pic>
        <p:nvPicPr>
          <p:cNvPr id="7" name="Immagine 6" descr="Immagine che contiene clipart, Elementi grafici, schermata, grafica&#10;&#10;Descrizione generata automaticamente">
            <a:extLst>
              <a:ext uri="{FF2B5EF4-FFF2-40B4-BE49-F238E27FC236}">
                <a16:creationId xmlns:a16="http://schemas.microsoft.com/office/drawing/2014/main" id="{AEBFFD58-ABF6-C0EC-2627-7CDEA7794D5E}"/>
              </a:ext>
            </a:extLst>
          </p:cNvPr>
          <p:cNvPicPr>
            <a:picLocks noChangeAspect="1"/>
          </p:cNvPicPr>
          <p:nvPr/>
        </p:nvPicPr>
        <p:blipFill>
          <a:blip r:embed="rId3"/>
          <a:stretch>
            <a:fillRect/>
          </a:stretch>
        </p:blipFill>
        <p:spPr>
          <a:xfrm>
            <a:off x="5112848" y="1691609"/>
            <a:ext cx="1985759" cy="1985759"/>
          </a:xfrm>
          <a:prstGeom prst="rect">
            <a:avLst/>
          </a:prstGeom>
        </p:spPr>
      </p:pic>
      <p:sp>
        <p:nvSpPr>
          <p:cNvPr id="14" name="Google Shape;163;g22d488de23d_2_29">
            <a:extLst>
              <a:ext uri="{FF2B5EF4-FFF2-40B4-BE49-F238E27FC236}">
                <a16:creationId xmlns:a16="http://schemas.microsoft.com/office/drawing/2014/main" id="{83ADEA6B-6A76-3BCB-E06D-50692F364A55}"/>
              </a:ext>
            </a:extLst>
          </p:cNvPr>
          <p:cNvSpPr txBox="1"/>
          <p:nvPr/>
        </p:nvSpPr>
        <p:spPr>
          <a:xfrm>
            <a:off x="4367970" y="3878693"/>
            <a:ext cx="3475515" cy="349292"/>
          </a:xfrm>
          <a:prstGeom prst="rect">
            <a:avLst/>
          </a:prstGeom>
          <a:noFill/>
          <a:ln>
            <a:noFill/>
          </a:ln>
        </p:spPr>
        <p:txBody>
          <a:bodyPr spcFirstLastPara="1" wrap="square" lIns="91425" tIns="45700" rIns="91425" bIns="45700" anchor="t" anchorCtr="0">
            <a:normAutofit fontScale="77500" lnSpcReduction="20000"/>
          </a:bodyPr>
          <a:lstStyle/>
          <a:p>
            <a:pPr lvl="0" algn="ctr">
              <a:lnSpc>
                <a:spcPct val="90000"/>
              </a:lnSpc>
            </a:pPr>
            <a:r>
              <a:rPr lang="it-IT" sz="3000" dirty="0">
                <a:solidFill>
                  <a:srgbClr val="002060"/>
                </a:solidFill>
                <a:latin typeface="Century Gothic" panose="020B0502020202020204" pitchFamily="34" charset="0"/>
                <a:ea typeface="Calibri"/>
                <a:cs typeface="Calibri"/>
                <a:sym typeface="Calibri"/>
              </a:rPr>
              <a:t>Relazione</a:t>
            </a:r>
          </a:p>
        </p:txBody>
      </p:sp>
      <p:sp>
        <p:nvSpPr>
          <p:cNvPr id="16" name="Google Shape;163;g22d488de23d_2_29">
            <a:extLst>
              <a:ext uri="{FF2B5EF4-FFF2-40B4-BE49-F238E27FC236}">
                <a16:creationId xmlns:a16="http://schemas.microsoft.com/office/drawing/2014/main" id="{83029A57-87AF-78AA-BF79-C979216432D1}"/>
              </a:ext>
            </a:extLst>
          </p:cNvPr>
          <p:cNvSpPr txBox="1"/>
          <p:nvPr/>
        </p:nvSpPr>
        <p:spPr>
          <a:xfrm>
            <a:off x="4367970" y="4446667"/>
            <a:ext cx="3475515" cy="1156465"/>
          </a:xfrm>
          <a:prstGeom prst="rect">
            <a:avLst/>
          </a:prstGeom>
          <a:noFill/>
          <a:ln>
            <a:noFill/>
          </a:ln>
        </p:spPr>
        <p:txBody>
          <a:bodyPr spcFirstLastPara="1" wrap="square" lIns="91425" tIns="45700" rIns="91425" bIns="45700" anchor="t" anchorCtr="0">
            <a:normAutofit/>
          </a:bodyPr>
          <a:lstStyle/>
          <a:p>
            <a:pPr lvl="0" algn="ctr">
              <a:lnSpc>
                <a:spcPct val="90000"/>
              </a:lnSpc>
            </a:pPr>
            <a:r>
              <a:rPr lang="it-IT" sz="1600" dirty="0">
                <a:solidFill>
                  <a:srgbClr val="002060"/>
                </a:solidFill>
                <a:latin typeface="Century Gothic" panose="020B0502020202020204" pitchFamily="34" charset="0"/>
                <a:ea typeface="Calibri"/>
                <a:cs typeface="Calibri"/>
                <a:sym typeface="Calibri"/>
              </a:rPr>
              <a:t>Bassa percezione del valore e dell’impatto dell’operato del Gestore, parziale sfiducia.</a:t>
            </a:r>
          </a:p>
        </p:txBody>
      </p:sp>
      <p:sp>
        <p:nvSpPr>
          <p:cNvPr id="20" name="Google Shape;163;g22d488de23d_2_29">
            <a:extLst>
              <a:ext uri="{FF2B5EF4-FFF2-40B4-BE49-F238E27FC236}">
                <a16:creationId xmlns:a16="http://schemas.microsoft.com/office/drawing/2014/main" id="{4C8246D5-06B1-C342-00E6-610554175033}"/>
              </a:ext>
            </a:extLst>
          </p:cNvPr>
          <p:cNvSpPr txBox="1"/>
          <p:nvPr/>
        </p:nvSpPr>
        <p:spPr>
          <a:xfrm>
            <a:off x="289275" y="3878693"/>
            <a:ext cx="3475515" cy="349292"/>
          </a:xfrm>
          <a:prstGeom prst="rect">
            <a:avLst/>
          </a:prstGeom>
          <a:noFill/>
          <a:ln>
            <a:noFill/>
          </a:ln>
        </p:spPr>
        <p:txBody>
          <a:bodyPr spcFirstLastPara="1" wrap="square" lIns="91425" tIns="45700" rIns="91425" bIns="45700" anchor="t" anchorCtr="0">
            <a:normAutofit fontScale="77500" lnSpcReduction="20000"/>
          </a:bodyPr>
          <a:lstStyle/>
          <a:p>
            <a:pPr lvl="0" algn="ctr">
              <a:lnSpc>
                <a:spcPct val="90000"/>
              </a:lnSpc>
            </a:pPr>
            <a:r>
              <a:rPr lang="it-IT" sz="3000" dirty="0">
                <a:solidFill>
                  <a:srgbClr val="002060"/>
                </a:solidFill>
                <a:latin typeface="Century Gothic" panose="020B0502020202020204" pitchFamily="34" charset="0"/>
                <a:ea typeface="Calibri"/>
                <a:cs typeface="Calibri"/>
                <a:sym typeface="Calibri"/>
              </a:rPr>
              <a:t>Cambiamenti</a:t>
            </a:r>
          </a:p>
        </p:txBody>
      </p:sp>
      <p:pic>
        <p:nvPicPr>
          <p:cNvPr id="24" name="Immagine 23" descr="Immagine che contiene clipart, Elementi grafici, creatività, cartone animato&#10;&#10;Descrizione generata automaticamente">
            <a:extLst>
              <a:ext uri="{FF2B5EF4-FFF2-40B4-BE49-F238E27FC236}">
                <a16:creationId xmlns:a16="http://schemas.microsoft.com/office/drawing/2014/main" id="{D9D41A55-66A9-0885-3D80-D8F29F164693}"/>
              </a:ext>
            </a:extLst>
          </p:cNvPr>
          <p:cNvPicPr>
            <a:picLocks noChangeAspect="1"/>
          </p:cNvPicPr>
          <p:nvPr/>
        </p:nvPicPr>
        <p:blipFill>
          <a:blip r:embed="rId4"/>
          <a:stretch>
            <a:fillRect/>
          </a:stretch>
        </p:blipFill>
        <p:spPr>
          <a:xfrm>
            <a:off x="911749" y="1691609"/>
            <a:ext cx="1985759" cy="1985759"/>
          </a:xfrm>
          <a:prstGeom prst="rect">
            <a:avLst/>
          </a:prstGeom>
        </p:spPr>
      </p:pic>
    </p:spTree>
    <p:extLst>
      <p:ext uri="{BB962C8B-B14F-4D97-AF65-F5344CB8AC3E}">
        <p14:creationId xmlns:p14="http://schemas.microsoft.com/office/powerpoint/2010/main" val="1186299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2d488de23d_2_29"/>
          <p:cNvSpPr txBox="1"/>
          <p:nvPr/>
        </p:nvSpPr>
        <p:spPr>
          <a:xfrm>
            <a:off x="659876" y="352134"/>
            <a:ext cx="10185662" cy="5811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Le sfide per la comunicazione del SII</a:t>
            </a:r>
          </a:p>
        </p:txBody>
      </p:sp>
      <p:pic>
        <p:nvPicPr>
          <p:cNvPr id="5" name="Immagine 4" descr="Immagine che contiene cerchio, Policromia, schermata, Elementi grafici&#10;&#10;Descrizione generata automaticamente">
            <a:extLst>
              <a:ext uri="{FF2B5EF4-FFF2-40B4-BE49-F238E27FC236}">
                <a16:creationId xmlns:a16="http://schemas.microsoft.com/office/drawing/2014/main" id="{FAB7FA3E-9CC5-EA06-1C14-2E20804E1922}"/>
              </a:ext>
            </a:extLst>
          </p:cNvPr>
          <p:cNvPicPr>
            <a:picLocks noChangeAspect="1"/>
          </p:cNvPicPr>
          <p:nvPr/>
        </p:nvPicPr>
        <p:blipFill>
          <a:blip r:embed="rId3"/>
          <a:stretch>
            <a:fillRect/>
          </a:stretch>
        </p:blipFill>
        <p:spPr>
          <a:xfrm>
            <a:off x="9255173" y="1764966"/>
            <a:ext cx="1839044" cy="1839044"/>
          </a:xfrm>
          <a:prstGeom prst="rect">
            <a:avLst/>
          </a:prstGeom>
        </p:spPr>
      </p:pic>
      <p:pic>
        <p:nvPicPr>
          <p:cNvPr id="7" name="Immagine 6" descr="Immagine che contiene clipart, Elementi grafici, schermata, grafica&#10;&#10;Descrizione generata automaticamente">
            <a:extLst>
              <a:ext uri="{FF2B5EF4-FFF2-40B4-BE49-F238E27FC236}">
                <a16:creationId xmlns:a16="http://schemas.microsoft.com/office/drawing/2014/main" id="{AEBFFD58-ABF6-C0EC-2627-7CDEA7794D5E}"/>
              </a:ext>
            </a:extLst>
          </p:cNvPr>
          <p:cNvPicPr>
            <a:picLocks noChangeAspect="1"/>
          </p:cNvPicPr>
          <p:nvPr/>
        </p:nvPicPr>
        <p:blipFill>
          <a:blip r:embed="rId4"/>
          <a:stretch>
            <a:fillRect/>
          </a:stretch>
        </p:blipFill>
        <p:spPr>
          <a:xfrm>
            <a:off x="5112848" y="1691609"/>
            <a:ext cx="1985759" cy="1985759"/>
          </a:xfrm>
          <a:prstGeom prst="rect">
            <a:avLst/>
          </a:prstGeom>
        </p:spPr>
      </p:pic>
      <p:sp>
        <p:nvSpPr>
          <p:cNvPr id="14" name="Google Shape;163;g22d488de23d_2_29">
            <a:extLst>
              <a:ext uri="{FF2B5EF4-FFF2-40B4-BE49-F238E27FC236}">
                <a16:creationId xmlns:a16="http://schemas.microsoft.com/office/drawing/2014/main" id="{83ADEA6B-6A76-3BCB-E06D-50692F364A55}"/>
              </a:ext>
            </a:extLst>
          </p:cNvPr>
          <p:cNvSpPr txBox="1"/>
          <p:nvPr/>
        </p:nvSpPr>
        <p:spPr>
          <a:xfrm>
            <a:off x="4367970" y="3878693"/>
            <a:ext cx="3475515" cy="349292"/>
          </a:xfrm>
          <a:prstGeom prst="rect">
            <a:avLst/>
          </a:prstGeom>
          <a:noFill/>
          <a:ln>
            <a:noFill/>
          </a:ln>
        </p:spPr>
        <p:txBody>
          <a:bodyPr spcFirstLastPara="1" wrap="square" lIns="91425" tIns="45700" rIns="91425" bIns="45700" anchor="t" anchorCtr="0">
            <a:normAutofit fontScale="77500" lnSpcReduction="20000"/>
          </a:bodyPr>
          <a:lstStyle/>
          <a:p>
            <a:pPr lvl="0" algn="ctr">
              <a:lnSpc>
                <a:spcPct val="90000"/>
              </a:lnSpc>
            </a:pPr>
            <a:r>
              <a:rPr lang="it-IT" sz="3000" dirty="0">
                <a:solidFill>
                  <a:srgbClr val="002060"/>
                </a:solidFill>
                <a:latin typeface="Century Gothic" panose="020B0502020202020204" pitchFamily="34" charset="0"/>
                <a:ea typeface="Calibri"/>
                <a:cs typeface="Calibri"/>
                <a:sym typeface="Calibri"/>
              </a:rPr>
              <a:t>Relazione</a:t>
            </a:r>
          </a:p>
        </p:txBody>
      </p:sp>
      <p:sp>
        <p:nvSpPr>
          <p:cNvPr id="15" name="Google Shape;163;g22d488de23d_2_29">
            <a:extLst>
              <a:ext uri="{FF2B5EF4-FFF2-40B4-BE49-F238E27FC236}">
                <a16:creationId xmlns:a16="http://schemas.microsoft.com/office/drawing/2014/main" id="{7E2D14B3-1A15-FA98-693F-A12F38AEC3B4}"/>
              </a:ext>
            </a:extLst>
          </p:cNvPr>
          <p:cNvSpPr txBox="1"/>
          <p:nvPr/>
        </p:nvSpPr>
        <p:spPr>
          <a:xfrm>
            <a:off x="8436938" y="3878693"/>
            <a:ext cx="3475515" cy="349292"/>
          </a:xfrm>
          <a:prstGeom prst="rect">
            <a:avLst/>
          </a:prstGeom>
          <a:noFill/>
          <a:ln>
            <a:noFill/>
          </a:ln>
        </p:spPr>
        <p:txBody>
          <a:bodyPr spcFirstLastPara="1" wrap="square" lIns="91425" tIns="45700" rIns="91425" bIns="45700" anchor="t" anchorCtr="0">
            <a:normAutofit fontScale="77500" lnSpcReduction="20000"/>
          </a:bodyPr>
          <a:lstStyle/>
          <a:p>
            <a:pPr lvl="0" algn="ctr">
              <a:lnSpc>
                <a:spcPct val="90000"/>
              </a:lnSpc>
            </a:pPr>
            <a:r>
              <a:rPr lang="it-IT" sz="3000" dirty="0">
                <a:solidFill>
                  <a:srgbClr val="002060"/>
                </a:solidFill>
                <a:latin typeface="Century Gothic" panose="020B0502020202020204" pitchFamily="34" charset="0"/>
                <a:ea typeface="Calibri"/>
                <a:cs typeface="Calibri"/>
                <a:sym typeface="Calibri"/>
              </a:rPr>
              <a:t>Complessità</a:t>
            </a:r>
          </a:p>
        </p:txBody>
      </p:sp>
      <p:sp>
        <p:nvSpPr>
          <p:cNvPr id="17" name="Google Shape;163;g22d488de23d_2_29">
            <a:extLst>
              <a:ext uri="{FF2B5EF4-FFF2-40B4-BE49-F238E27FC236}">
                <a16:creationId xmlns:a16="http://schemas.microsoft.com/office/drawing/2014/main" id="{C1970D9D-9F30-6E91-5830-BA3C3BDBF670}"/>
              </a:ext>
            </a:extLst>
          </p:cNvPr>
          <p:cNvSpPr txBox="1"/>
          <p:nvPr/>
        </p:nvSpPr>
        <p:spPr>
          <a:xfrm>
            <a:off x="8436938" y="4429383"/>
            <a:ext cx="3475515" cy="635343"/>
          </a:xfrm>
          <a:prstGeom prst="rect">
            <a:avLst/>
          </a:prstGeom>
          <a:noFill/>
          <a:ln>
            <a:noFill/>
          </a:ln>
        </p:spPr>
        <p:txBody>
          <a:bodyPr spcFirstLastPara="1" wrap="square" lIns="91425" tIns="45700" rIns="91425" bIns="45700" anchor="t" anchorCtr="0">
            <a:normAutofit/>
          </a:bodyPr>
          <a:lstStyle/>
          <a:p>
            <a:pPr lvl="0" algn="ctr">
              <a:lnSpc>
                <a:spcPct val="90000"/>
              </a:lnSpc>
            </a:pPr>
            <a:r>
              <a:rPr lang="it-IT" sz="1600" dirty="0">
                <a:solidFill>
                  <a:srgbClr val="002060"/>
                </a:solidFill>
                <a:latin typeface="Century Gothic" panose="020B0502020202020204" pitchFamily="34" charset="0"/>
                <a:ea typeface="Calibri"/>
                <a:cs typeface="Calibri"/>
                <a:sym typeface="Calibri"/>
              </a:rPr>
              <a:t>Tecnica, di governance ed economica / fiscale.</a:t>
            </a:r>
          </a:p>
        </p:txBody>
      </p:sp>
      <p:sp>
        <p:nvSpPr>
          <p:cNvPr id="20" name="Google Shape;163;g22d488de23d_2_29">
            <a:extLst>
              <a:ext uri="{FF2B5EF4-FFF2-40B4-BE49-F238E27FC236}">
                <a16:creationId xmlns:a16="http://schemas.microsoft.com/office/drawing/2014/main" id="{4C8246D5-06B1-C342-00E6-610554175033}"/>
              </a:ext>
            </a:extLst>
          </p:cNvPr>
          <p:cNvSpPr txBox="1"/>
          <p:nvPr/>
        </p:nvSpPr>
        <p:spPr>
          <a:xfrm>
            <a:off x="289275" y="3878693"/>
            <a:ext cx="3475515" cy="349292"/>
          </a:xfrm>
          <a:prstGeom prst="rect">
            <a:avLst/>
          </a:prstGeom>
          <a:noFill/>
          <a:ln>
            <a:noFill/>
          </a:ln>
        </p:spPr>
        <p:txBody>
          <a:bodyPr spcFirstLastPara="1" wrap="square" lIns="91425" tIns="45700" rIns="91425" bIns="45700" anchor="t" anchorCtr="0">
            <a:normAutofit fontScale="77500" lnSpcReduction="20000"/>
          </a:bodyPr>
          <a:lstStyle/>
          <a:p>
            <a:pPr lvl="0" algn="ctr">
              <a:lnSpc>
                <a:spcPct val="90000"/>
              </a:lnSpc>
            </a:pPr>
            <a:r>
              <a:rPr lang="it-IT" sz="3000" dirty="0">
                <a:solidFill>
                  <a:srgbClr val="002060"/>
                </a:solidFill>
                <a:latin typeface="Century Gothic" panose="020B0502020202020204" pitchFamily="34" charset="0"/>
                <a:ea typeface="Calibri"/>
                <a:cs typeface="Calibri"/>
                <a:sym typeface="Calibri"/>
              </a:rPr>
              <a:t>Cambiamenti</a:t>
            </a:r>
          </a:p>
        </p:txBody>
      </p:sp>
      <p:pic>
        <p:nvPicPr>
          <p:cNvPr id="24" name="Immagine 23" descr="Immagine che contiene clipart, Elementi grafici, creatività, cartone animato&#10;&#10;Descrizione generata automaticamente">
            <a:extLst>
              <a:ext uri="{FF2B5EF4-FFF2-40B4-BE49-F238E27FC236}">
                <a16:creationId xmlns:a16="http://schemas.microsoft.com/office/drawing/2014/main" id="{D9D41A55-66A9-0885-3D80-D8F29F164693}"/>
              </a:ext>
            </a:extLst>
          </p:cNvPr>
          <p:cNvPicPr>
            <a:picLocks noChangeAspect="1"/>
          </p:cNvPicPr>
          <p:nvPr/>
        </p:nvPicPr>
        <p:blipFill>
          <a:blip r:embed="rId5"/>
          <a:stretch>
            <a:fillRect/>
          </a:stretch>
        </p:blipFill>
        <p:spPr>
          <a:xfrm>
            <a:off x="911749" y="1691609"/>
            <a:ext cx="1985759" cy="1985759"/>
          </a:xfrm>
          <a:prstGeom prst="rect">
            <a:avLst/>
          </a:prstGeom>
        </p:spPr>
      </p:pic>
    </p:spTree>
    <p:extLst>
      <p:ext uri="{BB962C8B-B14F-4D97-AF65-F5344CB8AC3E}">
        <p14:creationId xmlns:p14="http://schemas.microsoft.com/office/powerpoint/2010/main" val="2457573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2d488de23d_2_29"/>
          <p:cNvSpPr txBox="1"/>
          <p:nvPr/>
        </p:nvSpPr>
        <p:spPr>
          <a:xfrm>
            <a:off x="659876" y="352134"/>
            <a:ext cx="10185662" cy="5811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Le sfide per la comunicazione del SII</a:t>
            </a:r>
          </a:p>
        </p:txBody>
      </p:sp>
    </p:spTree>
    <p:extLst>
      <p:ext uri="{BB962C8B-B14F-4D97-AF65-F5344CB8AC3E}">
        <p14:creationId xmlns:p14="http://schemas.microsoft.com/office/powerpoint/2010/main" val="2141212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2d488de23d_2_29"/>
          <p:cNvSpPr txBox="1"/>
          <p:nvPr/>
        </p:nvSpPr>
        <p:spPr>
          <a:xfrm>
            <a:off x="659876" y="352134"/>
            <a:ext cx="10185662" cy="5811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Le sfide per la comunicazione del SII</a:t>
            </a:r>
          </a:p>
        </p:txBody>
      </p:sp>
      <p:sp>
        <p:nvSpPr>
          <p:cNvPr id="163" name="Google Shape;163;g22d488de23d_2_29"/>
          <p:cNvSpPr txBox="1"/>
          <p:nvPr/>
        </p:nvSpPr>
        <p:spPr>
          <a:xfrm>
            <a:off x="1011676" y="3454223"/>
            <a:ext cx="10185663" cy="141723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None/>
            </a:pPr>
            <a:r>
              <a:rPr lang="it-IT" sz="3000" dirty="0">
                <a:solidFill>
                  <a:srgbClr val="002060"/>
                </a:solidFill>
                <a:latin typeface="Century Gothic" panose="020B0502020202020204" pitchFamily="34" charset="0"/>
                <a:ea typeface="Calibri"/>
                <a:cs typeface="Calibri"/>
                <a:sym typeface="Calibri"/>
              </a:rPr>
              <a:t>Ma quindi è ancora possibile e sufficiente</a:t>
            </a:r>
          </a:p>
          <a:p>
            <a:pPr marL="0" lvl="0" indent="0" algn="ctr" rtl="0">
              <a:lnSpc>
                <a:spcPct val="90000"/>
              </a:lnSpc>
              <a:spcBef>
                <a:spcPts val="0"/>
              </a:spcBef>
              <a:spcAft>
                <a:spcPts val="0"/>
              </a:spcAft>
              <a:buNone/>
            </a:pPr>
            <a:r>
              <a:rPr lang="it-IT" sz="3000" dirty="0">
                <a:solidFill>
                  <a:srgbClr val="002060"/>
                </a:solidFill>
                <a:latin typeface="Century Gothic" panose="020B0502020202020204" pitchFamily="34" charset="0"/>
                <a:ea typeface="Calibri"/>
                <a:cs typeface="Calibri"/>
                <a:sym typeface="Calibri"/>
              </a:rPr>
              <a:t>comunicare in maniera preventiva?</a:t>
            </a:r>
          </a:p>
        </p:txBody>
      </p:sp>
      <p:pic>
        <p:nvPicPr>
          <p:cNvPr id="3" name="Immagine 2" descr="Immagine che contiene Elementi grafici, cerchio, clipart, design&#10;&#10;Descrizione generata automaticamente">
            <a:extLst>
              <a:ext uri="{FF2B5EF4-FFF2-40B4-BE49-F238E27FC236}">
                <a16:creationId xmlns:a16="http://schemas.microsoft.com/office/drawing/2014/main" id="{D3B1A405-8E3A-36D3-C2C0-2D39075FB95A}"/>
              </a:ext>
            </a:extLst>
          </p:cNvPr>
          <p:cNvPicPr>
            <a:picLocks noChangeAspect="1"/>
          </p:cNvPicPr>
          <p:nvPr/>
        </p:nvPicPr>
        <p:blipFill>
          <a:blip r:embed="rId3"/>
          <a:stretch>
            <a:fillRect/>
          </a:stretch>
        </p:blipFill>
        <p:spPr>
          <a:xfrm>
            <a:off x="5326444" y="1507787"/>
            <a:ext cx="1558568" cy="1558568"/>
          </a:xfrm>
          <a:prstGeom prst="rect">
            <a:avLst/>
          </a:prstGeom>
        </p:spPr>
      </p:pic>
    </p:spTree>
    <p:extLst>
      <p:ext uri="{BB962C8B-B14F-4D97-AF65-F5344CB8AC3E}">
        <p14:creationId xmlns:p14="http://schemas.microsoft.com/office/powerpoint/2010/main" val="209285990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1033</TotalTime>
  <Words>1898</Words>
  <Application>Microsoft Office PowerPoint</Application>
  <PresentationFormat>Widescreen</PresentationFormat>
  <Paragraphs>98</Paragraphs>
  <Slides>26</Slides>
  <Notes>26</Notes>
  <HiddenSlides>0</HiddenSlides>
  <MMClips>0</MMClips>
  <ScaleCrop>false</ScaleCrop>
  <HeadingPairs>
    <vt:vector size="6" baseType="variant">
      <vt:variant>
        <vt:lpstr>Caratteri utilizzati</vt:lpstr>
      </vt:variant>
      <vt:variant>
        <vt:i4>5</vt:i4>
      </vt:variant>
      <vt:variant>
        <vt:lpstr>Tema</vt:lpstr>
      </vt:variant>
      <vt:variant>
        <vt:i4>4</vt:i4>
      </vt:variant>
      <vt:variant>
        <vt:lpstr>Titoli diapositive</vt:lpstr>
      </vt:variant>
      <vt:variant>
        <vt:i4>26</vt:i4>
      </vt:variant>
    </vt:vector>
  </HeadingPairs>
  <TitlesOfParts>
    <vt:vector size="35" baseType="lpstr">
      <vt:lpstr>Arial</vt:lpstr>
      <vt:lpstr>Calibri</vt:lpstr>
      <vt:lpstr>Calibri Light</vt:lpstr>
      <vt:lpstr>Century Gothic</vt:lpstr>
      <vt:lpstr>Titillium Web</vt:lpstr>
      <vt:lpstr>Office Theme</vt:lpstr>
      <vt:lpstr>Office Theme</vt:lpstr>
      <vt:lpstr>Personalizza struttura</vt:lpstr>
      <vt:lpstr>1_Personalizza struttura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Grazioli Matteo</cp:lastModifiedBy>
  <cp:revision>101</cp:revision>
  <dcterms:created xsi:type="dcterms:W3CDTF">2021-11-12T10:24:11Z</dcterms:created>
  <dcterms:modified xsi:type="dcterms:W3CDTF">2024-03-17T21:43:14Z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16.0016</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vt:i4>
  </property>
</Properties>
</file>